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theme/themeOverride1.xml" ContentType="application/vnd.openxmlformats-officedocument.themeOverr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 id="2147483671" r:id="rId5"/>
    <p:sldMasterId id="2147483689" r:id="rId6"/>
  </p:sldMasterIdLst>
  <p:notesMasterIdLst>
    <p:notesMasterId r:id="rId86"/>
  </p:notesMasterIdLst>
  <p:sldIdLst>
    <p:sldId id="256" r:id="rId7"/>
    <p:sldId id="316" r:id="rId8"/>
    <p:sldId id="305" r:id="rId9"/>
    <p:sldId id="287" r:id="rId10"/>
    <p:sldId id="278" r:id="rId11"/>
    <p:sldId id="294" r:id="rId12"/>
    <p:sldId id="290" r:id="rId13"/>
    <p:sldId id="358" r:id="rId14"/>
    <p:sldId id="359" r:id="rId15"/>
    <p:sldId id="360" r:id="rId16"/>
    <p:sldId id="361" r:id="rId17"/>
    <p:sldId id="362" r:id="rId18"/>
    <p:sldId id="363" r:id="rId19"/>
    <p:sldId id="364" r:id="rId20"/>
    <p:sldId id="365" r:id="rId21"/>
    <p:sldId id="366" r:id="rId22"/>
    <p:sldId id="367" r:id="rId23"/>
    <p:sldId id="368" r:id="rId24"/>
    <p:sldId id="369" r:id="rId25"/>
    <p:sldId id="370" r:id="rId26"/>
    <p:sldId id="371" r:id="rId27"/>
    <p:sldId id="372" r:id="rId28"/>
    <p:sldId id="373" r:id="rId29"/>
    <p:sldId id="374" r:id="rId30"/>
    <p:sldId id="375" r:id="rId31"/>
    <p:sldId id="376" r:id="rId32"/>
    <p:sldId id="377" r:id="rId33"/>
    <p:sldId id="378" r:id="rId34"/>
    <p:sldId id="379" r:id="rId35"/>
    <p:sldId id="380" r:id="rId36"/>
    <p:sldId id="381" r:id="rId37"/>
    <p:sldId id="382" r:id="rId38"/>
    <p:sldId id="383" r:id="rId39"/>
    <p:sldId id="384" r:id="rId40"/>
    <p:sldId id="385" r:id="rId41"/>
    <p:sldId id="386" r:id="rId42"/>
    <p:sldId id="387" r:id="rId43"/>
    <p:sldId id="388" r:id="rId44"/>
    <p:sldId id="389" r:id="rId45"/>
    <p:sldId id="390" r:id="rId46"/>
    <p:sldId id="391" r:id="rId47"/>
    <p:sldId id="392" r:id="rId48"/>
    <p:sldId id="393" r:id="rId49"/>
    <p:sldId id="394" r:id="rId50"/>
    <p:sldId id="395" r:id="rId51"/>
    <p:sldId id="396" r:id="rId52"/>
    <p:sldId id="397" r:id="rId53"/>
    <p:sldId id="398" r:id="rId54"/>
    <p:sldId id="399" r:id="rId55"/>
    <p:sldId id="400" r:id="rId56"/>
    <p:sldId id="401" r:id="rId57"/>
    <p:sldId id="402" r:id="rId58"/>
    <p:sldId id="403" r:id="rId59"/>
    <p:sldId id="404" r:id="rId60"/>
    <p:sldId id="405" r:id="rId61"/>
    <p:sldId id="406" r:id="rId62"/>
    <p:sldId id="407" r:id="rId63"/>
    <p:sldId id="408" r:id="rId64"/>
    <p:sldId id="409" r:id="rId65"/>
    <p:sldId id="410" r:id="rId66"/>
    <p:sldId id="411" r:id="rId67"/>
    <p:sldId id="412" r:id="rId68"/>
    <p:sldId id="413" r:id="rId69"/>
    <p:sldId id="414" r:id="rId70"/>
    <p:sldId id="415" r:id="rId71"/>
    <p:sldId id="416" r:id="rId72"/>
    <p:sldId id="417" r:id="rId73"/>
    <p:sldId id="418" r:id="rId74"/>
    <p:sldId id="419" r:id="rId75"/>
    <p:sldId id="420" r:id="rId76"/>
    <p:sldId id="421" r:id="rId77"/>
    <p:sldId id="422" r:id="rId78"/>
    <p:sldId id="423" r:id="rId79"/>
    <p:sldId id="424" r:id="rId80"/>
    <p:sldId id="425" r:id="rId81"/>
    <p:sldId id="426" r:id="rId82"/>
    <p:sldId id="427" r:id="rId83"/>
    <p:sldId id="428" r:id="rId84"/>
    <p:sldId id="429" r:id="rId85"/>
  </p:sldIdLst>
  <p:sldSz cx="9144000" cy="6858000" type="screen4x3"/>
  <p:notesSz cx="6858000" cy="9144000"/>
  <p:defaultTextStyle>
    <a:defPPr>
      <a:defRPr lang="nl-NL"/>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9900"/>
    <a:srgbClr val="0033CC"/>
    <a:srgbClr val="0099FF"/>
    <a:srgbClr val="CC6600"/>
    <a:srgbClr val="F27900"/>
    <a:srgbClr val="FF6600"/>
    <a:srgbClr val="000099"/>
    <a:srgbClr val="9966FF"/>
    <a:srgbClr val="333399"/>
    <a:srgbClr val="00CC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Stijl, gemiddeld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099" autoAdjust="0"/>
    <p:restoredTop sz="94714" autoAdjust="0"/>
  </p:normalViewPr>
  <p:slideViewPr>
    <p:cSldViewPr>
      <p:cViewPr varScale="1">
        <p:scale>
          <a:sx n="108" d="100"/>
          <a:sy n="108" d="100"/>
        </p:scale>
        <p:origin x="714" y="10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0.xml"/><Relationship Id="rId21" Type="http://schemas.openxmlformats.org/officeDocument/2006/relationships/slide" Target="slides/slide15.xml"/><Relationship Id="rId42" Type="http://schemas.openxmlformats.org/officeDocument/2006/relationships/slide" Target="slides/slide36.xml"/><Relationship Id="rId47" Type="http://schemas.openxmlformats.org/officeDocument/2006/relationships/slide" Target="slides/slide41.xml"/><Relationship Id="rId63" Type="http://schemas.openxmlformats.org/officeDocument/2006/relationships/slide" Target="slides/slide57.xml"/><Relationship Id="rId68" Type="http://schemas.openxmlformats.org/officeDocument/2006/relationships/slide" Target="slides/slide62.xml"/><Relationship Id="rId84" Type="http://schemas.openxmlformats.org/officeDocument/2006/relationships/slide" Target="slides/slide78.xml"/><Relationship Id="rId89" Type="http://schemas.openxmlformats.org/officeDocument/2006/relationships/theme" Target="theme/theme1.xml"/><Relationship Id="rId16" Type="http://schemas.openxmlformats.org/officeDocument/2006/relationships/slide" Target="slides/slide10.xml"/><Relationship Id="rId11" Type="http://schemas.openxmlformats.org/officeDocument/2006/relationships/slide" Target="slides/slide5.xml"/><Relationship Id="rId32" Type="http://schemas.openxmlformats.org/officeDocument/2006/relationships/slide" Target="slides/slide26.xml"/><Relationship Id="rId37" Type="http://schemas.openxmlformats.org/officeDocument/2006/relationships/slide" Target="slides/slide31.xml"/><Relationship Id="rId53" Type="http://schemas.openxmlformats.org/officeDocument/2006/relationships/slide" Target="slides/slide47.xml"/><Relationship Id="rId58" Type="http://schemas.openxmlformats.org/officeDocument/2006/relationships/slide" Target="slides/slide52.xml"/><Relationship Id="rId74" Type="http://schemas.openxmlformats.org/officeDocument/2006/relationships/slide" Target="slides/slide68.xml"/><Relationship Id="rId79" Type="http://schemas.openxmlformats.org/officeDocument/2006/relationships/slide" Target="slides/slide73.xml"/><Relationship Id="rId5" Type="http://schemas.openxmlformats.org/officeDocument/2006/relationships/slideMaster" Target="slideMasters/slideMaster2.xml"/><Relationship Id="rId90" Type="http://schemas.openxmlformats.org/officeDocument/2006/relationships/tableStyles" Target="tableStyles.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slide" Target="slides/slide29.xml"/><Relationship Id="rId43" Type="http://schemas.openxmlformats.org/officeDocument/2006/relationships/slide" Target="slides/slide37.xml"/><Relationship Id="rId48" Type="http://schemas.openxmlformats.org/officeDocument/2006/relationships/slide" Target="slides/slide42.xml"/><Relationship Id="rId56" Type="http://schemas.openxmlformats.org/officeDocument/2006/relationships/slide" Target="slides/slide50.xml"/><Relationship Id="rId64" Type="http://schemas.openxmlformats.org/officeDocument/2006/relationships/slide" Target="slides/slide58.xml"/><Relationship Id="rId69" Type="http://schemas.openxmlformats.org/officeDocument/2006/relationships/slide" Target="slides/slide63.xml"/><Relationship Id="rId77" Type="http://schemas.openxmlformats.org/officeDocument/2006/relationships/slide" Target="slides/slide71.xml"/><Relationship Id="rId8" Type="http://schemas.openxmlformats.org/officeDocument/2006/relationships/slide" Target="slides/slide2.xml"/><Relationship Id="rId51" Type="http://schemas.openxmlformats.org/officeDocument/2006/relationships/slide" Target="slides/slide45.xml"/><Relationship Id="rId72" Type="http://schemas.openxmlformats.org/officeDocument/2006/relationships/slide" Target="slides/slide66.xml"/><Relationship Id="rId80" Type="http://schemas.openxmlformats.org/officeDocument/2006/relationships/slide" Target="slides/slide74.xml"/><Relationship Id="rId85" Type="http://schemas.openxmlformats.org/officeDocument/2006/relationships/slide" Target="slides/slide79.xml"/><Relationship Id="rId3" Type="http://schemas.openxmlformats.org/officeDocument/2006/relationships/customXml" Target="../customXml/item3.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slide" Target="slides/slide27.xml"/><Relationship Id="rId38" Type="http://schemas.openxmlformats.org/officeDocument/2006/relationships/slide" Target="slides/slide32.xml"/><Relationship Id="rId46" Type="http://schemas.openxmlformats.org/officeDocument/2006/relationships/slide" Target="slides/slide40.xml"/><Relationship Id="rId59" Type="http://schemas.openxmlformats.org/officeDocument/2006/relationships/slide" Target="slides/slide53.xml"/><Relationship Id="rId67" Type="http://schemas.openxmlformats.org/officeDocument/2006/relationships/slide" Target="slides/slide61.xml"/><Relationship Id="rId20" Type="http://schemas.openxmlformats.org/officeDocument/2006/relationships/slide" Target="slides/slide14.xml"/><Relationship Id="rId41" Type="http://schemas.openxmlformats.org/officeDocument/2006/relationships/slide" Target="slides/slide35.xml"/><Relationship Id="rId54" Type="http://schemas.openxmlformats.org/officeDocument/2006/relationships/slide" Target="slides/slide48.xml"/><Relationship Id="rId62" Type="http://schemas.openxmlformats.org/officeDocument/2006/relationships/slide" Target="slides/slide56.xml"/><Relationship Id="rId70" Type="http://schemas.openxmlformats.org/officeDocument/2006/relationships/slide" Target="slides/slide64.xml"/><Relationship Id="rId75" Type="http://schemas.openxmlformats.org/officeDocument/2006/relationships/slide" Target="slides/slide69.xml"/><Relationship Id="rId83" Type="http://schemas.openxmlformats.org/officeDocument/2006/relationships/slide" Target="slides/slide77.xml"/><Relationship Id="rId88"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Master" Target="slideMasters/slideMaster3.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slide" Target="slides/slide30.xml"/><Relationship Id="rId49" Type="http://schemas.openxmlformats.org/officeDocument/2006/relationships/slide" Target="slides/slide43.xml"/><Relationship Id="rId57" Type="http://schemas.openxmlformats.org/officeDocument/2006/relationships/slide" Target="slides/slide51.xml"/><Relationship Id="rId10" Type="http://schemas.openxmlformats.org/officeDocument/2006/relationships/slide" Target="slides/slide4.xml"/><Relationship Id="rId31" Type="http://schemas.openxmlformats.org/officeDocument/2006/relationships/slide" Target="slides/slide25.xml"/><Relationship Id="rId44" Type="http://schemas.openxmlformats.org/officeDocument/2006/relationships/slide" Target="slides/slide38.xml"/><Relationship Id="rId52" Type="http://schemas.openxmlformats.org/officeDocument/2006/relationships/slide" Target="slides/slide46.xml"/><Relationship Id="rId60" Type="http://schemas.openxmlformats.org/officeDocument/2006/relationships/slide" Target="slides/slide54.xml"/><Relationship Id="rId65" Type="http://schemas.openxmlformats.org/officeDocument/2006/relationships/slide" Target="slides/slide59.xml"/><Relationship Id="rId73" Type="http://schemas.openxmlformats.org/officeDocument/2006/relationships/slide" Target="slides/slide67.xml"/><Relationship Id="rId78" Type="http://schemas.openxmlformats.org/officeDocument/2006/relationships/slide" Target="slides/slide72.xml"/><Relationship Id="rId81" Type="http://schemas.openxmlformats.org/officeDocument/2006/relationships/slide" Target="slides/slide75.xml"/><Relationship Id="rId86"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3.xml"/><Relationship Id="rId13" Type="http://schemas.openxmlformats.org/officeDocument/2006/relationships/slide" Target="slides/slide7.xml"/><Relationship Id="rId18" Type="http://schemas.openxmlformats.org/officeDocument/2006/relationships/slide" Target="slides/slide12.xml"/><Relationship Id="rId39" Type="http://schemas.openxmlformats.org/officeDocument/2006/relationships/slide" Target="slides/slide33.xml"/><Relationship Id="rId34" Type="http://schemas.openxmlformats.org/officeDocument/2006/relationships/slide" Target="slides/slide28.xml"/><Relationship Id="rId50" Type="http://schemas.openxmlformats.org/officeDocument/2006/relationships/slide" Target="slides/slide44.xml"/><Relationship Id="rId55" Type="http://schemas.openxmlformats.org/officeDocument/2006/relationships/slide" Target="slides/slide49.xml"/><Relationship Id="rId76" Type="http://schemas.openxmlformats.org/officeDocument/2006/relationships/slide" Target="slides/slide70.xml"/><Relationship Id="rId7" Type="http://schemas.openxmlformats.org/officeDocument/2006/relationships/slide" Target="slides/slide1.xml"/><Relationship Id="rId71" Type="http://schemas.openxmlformats.org/officeDocument/2006/relationships/slide" Target="slides/slide65.xml"/><Relationship Id="rId2" Type="http://schemas.openxmlformats.org/officeDocument/2006/relationships/customXml" Target="../customXml/item2.xml"/><Relationship Id="rId29" Type="http://schemas.openxmlformats.org/officeDocument/2006/relationships/slide" Target="slides/slide23.xml"/><Relationship Id="rId24" Type="http://schemas.openxmlformats.org/officeDocument/2006/relationships/slide" Target="slides/slide18.xml"/><Relationship Id="rId40" Type="http://schemas.openxmlformats.org/officeDocument/2006/relationships/slide" Target="slides/slide34.xml"/><Relationship Id="rId45" Type="http://schemas.openxmlformats.org/officeDocument/2006/relationships/slide" Target="slides/slide39.xml"/><Relationship Id="rId66" Type="http://schemas.openxmlformats.org/officeDocument/2006/relationships/slide" Target="slides/slide60.xml"/><Relationship Id="rId87" Type="http://schemas.openxmlformats.org/officeDocument/2006/relationships/presProps" Target="presProps.xml"/><Relationship Id="rId61" Type="http://schemas.openxmlformats.org/officeDocument/2006/relationships/slide" Target="slides/slide55.xml"/><Relationship Id="rId82" Type="http://schemas.openxmlformats.org/officeDocument/2006/relationships/slide" Target="slides/slide76.xml"/><Relationship Id="rId19"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9458"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cs typeface="+mn-cs"/>
              </a:defRPr>
            </a:lvl1pPr>
          </a:lstStyle>
          <a:p>
            <a:pPr>
              <a:defRPr/>
            </a:pPr>
            <a:endParaRPr lang="nl-NL"/>
          </a:p>
        </p:txBody>
      </p:sp>
      <p:sp>
        <p:nvSpPr>
          <p:cNvPr id="19459" name="Rectangle 3"/>
          <p:cNvSpPr>
            <a:spLocks noGrp="1" noChangeArrowheads="1"/>
          </p:cNvSpPr>
          <p:nvPr>
            <p:ph type="dt"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cs typeface="+mn-cs"/>
              </a:defRPr>
            </a:lvl1pPr>
          </a:lstStyle>
          <a:p>
            <a:pPr>
              <a:defRPr/>
            </a:pPr>
            <a:endParaRPr lang="nl-NL"/>
          </a:p>
        </p:txBody>
      </p:sp>
      <p:sp>
        <p:nvSpPr>
          <p:cNvPr id="21508"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p:spPr>
      </p:sp>
      <p:sp>
        <p:nvSpPr>
          <p:cNvPr id="19461" name="Rectangle 5"/>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nl-NL" noProof="0"/>
              <a:t>Klik om de opmaakprofielen van de modeltekst te bewerken</a:t>
            </a:r>
          </a:p>
          <a:p>
            <a:pPr lvl="1"/>
            <a:r>
              <a:rPr lang="nl-NL" noProof="0"/>
              <a:t>Tweede niveau</a:t>
            </a:r>
          </a:p>
          <a:p>
            <a:pPr lvl="2"/>
            <a:r>
              <a:rPr lang="nl-NL" noProof="0"/>
              <a:t>Derde niveau</a:t>
            </a:r>
          </a:p>
          <a:p>
            <a:pPr lvl="3"/>
            <a:r>
              <a:rPr lang="nl-NL" noProof="0"/>
              <a:t>Vierde niveau</a:t>
            </a:r>
          </a:p>
          <a:p>
            <a:pPr lvl="4"/>
            <a:r>
              <a:rPr lang="nl-NL" noProof="0"/>
              <a:t>Vijfde niveau</a:t>
            </a:r>
          </a:p>
        </p:txBody>
      </p:sp>
      <p:sp>
        <p:nvSpPr>
          <p:cNvPr id="19462" name="Rectangle 6"/>
          <p:cNvSpPr>
            <a:spLocks noGrp="1" noChangeArrowheads="1"/>
          </p:cNvSpPr>
          <p:nvPr>
            <p:ph type="ftr" sz="quarter" idx="4"/>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cs typeface="+mn-cs"/>
              </a:defRPr>
            </a:lvl1pPr>
          </a:lstStyle>
          <a:p>
            <a:pPr>
              <a:defRPr/>
            </a:pPr>
            <a:endParaRPr lang="nl-NL"/>
          </a:p>
        </p:txBody>
      </p:sp>
      <p:sp>
        <p:nvSpPr>
          <p:cNvPr id="19463" name="Rectangle 7"/>
          <p:cNvSpPr>
            <a:spLocks noGrp="1" noChangeArrowheads="1"/>
          </p:cNvSpPr>
          <p:nvPr>
            <p:ph type="sldNum" sz="quarter" idx="5"/>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cs typeface="+mn-cs"/>
              </a:defRPr>
            </a:lvl1pPr>
          </a:lstStyle>
          <a:p>
            <a:pPr>
              <a:defRPr/>
            </a:pPr>
            <a:fld id="{0D4D493D-66CD-4CC6-984F-FF67A2BBCB6D}" type="slidenum">
              <a:rPr lang="nl-NL"/>
              <a:pPr>
                <a:defRPr/>
              </a:pPr>
              <a:t>‹nr.›</a:t>
            </a:fld>
            <a:endParaRPr lang="nl-NL"/>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7"/>
          <p:cNvSpPr>
            <a:spLocks noGrp="1" noChangeArrowheads="1"/>
          </p:cNvSpPr>
          <p:nvPr>
            <p:ph type="sldNum" sz="quarter" idx="5"/>
          </p:nvPr>
        </p:nvSpPr>
        <p:spPr>
          <a:noFill/>
        </p:spPr>
        <p:txBody>
          <a:bodyPr/>
          <a:lstStyle/>
          <a:p>
            <a:fld id="{CC61247F-9674-430F-BEF1-785973AE8BC8}" type="slidenum">
              <a:rPr lang="nl-NL" smtClean="0"/>
              <a:pPr/>
              <a:t>1</a:t>
            </a:fld>
            <a:endParaRPr lang="nl-NL"/>
          </a:p>
        </p:txBody>
      </p:sp>
      <p:sp>
        <p:nvSpPr>
          <p:cNvPr id="22531" name="Rectangle 2"/>
          <p:cNvSpPr>
            <a:spLocks noGrp="1" noRot="1" noChangeAspect="1" noChangeArrowheads="1" noTextEdit="1"/>
          </p:cNvSpPr>
          <p:nvPr>
            <p:ph type="sldImg"/>
          </p:nvPr>
        </p:nvSpPr>
        <p:spPr>
          <a:ln/>
        </p:spPr>
      </p:sp>
      <p:sp>
        <p:nvSpPr>
          <p:cNvPr id="22532" name="Rectangle 3"/>
          <p:cNvSpPr>
            <a:spLocks noGrp="1" noChangeArrowheads="1"/>
          </p:cNvSpPr>
          <p:nvPr>
            <p:ph type="body" idx="1"/>
          </p:nvPr>
        </p:nvSpPr>
        <p:spPr>
          <a:noFill/>
          <a:ln/>
        </p:spPr>
        <p:txBody>
          <a:bodyPr/>
          <a:lstStyle/>
          <a:p>
            <a:pPr eaLnBrk="1" hangingPunct="1"/>
            <a:endParaRPr lang="nl-NL"/>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Google Shape;96;g15a60ab9416_0_37: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7" name="Google Shape;97;g15a60ab9416_0_3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1"/>
        <p:cNvGrpSpPr/>
        <p:nvPr/>
      </p:nvGrpSpPr>
      <p:grpSpPr>
        <a:xfrm>
          <a:off x="0" y="0"/>
          <a:ext cx="0" cy="0"/>
          <a:chOff x="0" y="0"/>
          <a:chExt cx="0" cy="0"/>
        </a:xfrm>
      </p:grpSpPr>
      <p:sp>
        <p:nvSpPr>
          <p:cNvPr id="102" name="Google Shape;102;g15a60ab9416_0_1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3" name="Google Shape;103;g15a60ab9416_0_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8"/>
        <p:cNvGrpSpPr/>
        <p:nvPr/>
      </p:nvGrpSpPr>
      <p:grpSpPr>
        <a:xfrm>
          <a:off x="0" y="0"/>
          <a:ext cx="0" cy="0"/>
          <a:chOff x="0" y="0"/>
          <a:chExt cx="0" cy="0"/>
        </a:xfrm>
      </p:grpSpPr>
      <p:sp>
        <p:nvSpPr>
          <p:cNvPr id="109" name="Google Shape;109;g1131a96cf64_0_2: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0" name="Google Shape;110;g1131a96cf64_0_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4"/>
        <p:cNvGrpSpPr/>
        <p:nvPr/>
      </p:nvGrpSpPr>
      <p:grpSpPr>
        <a:xfrm>
          <a:off x="0" y="0"/>
          <a:ext cx="0" cy="0"/>
          <a:chOff x="0" y="0"/>
          <a:chExt cx="0" cy="0"/>
        </a:xfrm>
      </p:grpSpPr>
      <p:sp>
        <p:nvSpPr>
          <p:cNvPr id="115" name="Google Shape;115;g15a60ab9416_1_1: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6" name="Google Shape;116;g15a60ab9416_1_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0"/>
        <p:cNvGrpSpPr/>
        <p:nvPr/>
      </p:nvGrpSpPr>
      <p:grpSpPr>
        <a:xfrm>
          <a:off x="0" y="0"/>
          <a:ext cx="0" cy="0"/>
          <a:chOff x="0" y="0"/>
          <a:chExt cx="0" cy="0"/>
        </a:xfrm>
      </p:grpSpPr>
      <p:sp>
        <p:nvSpPr>
          <p:cNvPr id="121" name="Google Shape;121;g15a60ab9416_1_6: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2" name="Google Shape;122;g15a60ab9416_1_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6"/>
        <p:cNvGrpSpPr/>
        <p:nvPr/>
      </p:nvGrpSpPr>
      <p:grpSpPr>
        <a:xfrm>
          <a:off x="0" y="0"/>
          <a:ext cx="0" cy="0"/>
          <a:chOff x="0" y="0"/>
          <a:chExt cx="0" cy="0"/>
        </a:xfrm>
      </p:grpSpPr>
      <p:sp>
        <p:nvSpPr>
          <p:cNvPr id="127" name="Google Shape;127;gbca5555796_0_97: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8" name="Google Shape;128;gbca5555796_0_9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1"/>
        <p:cNvGrpSpPr/>
        <p:nvPr/>
      </p:nvGrpSpPr>
      <p:grpSpPr>
        <a:xfrm>
          <a:off x="0" y="0"/>
          <a:ext cx="0" cy="0"/>
          <a:chOff x="0" y="0"/>
          <a:chExt cx="0" cy="0"/>
        </a:xfrm>
      </p:grpSpPr>
      <p:sp>
        <p:nvSpPr>
          <p:cNvPr id="132" name="Google Shape;132;g1136ac64b5c_0_16: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3" name="Google Shape;133;g1136ac64b5c_0_1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nl"/>
              <a:t>aantal freelancers blijft stijgen, 94% geeft aan dat het steeds belangrijk wordt. ⅕ is nu al freelance/flex.</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7"/>
        <p:cNvGrpSpPr/>
        <p:nvPr/>
      </p:nvGrpSpPr>
      <p:grpSpPr>
        <a:xfrm>
          <a:off x="0" y="0"/>
          <a:ext cx="0" cy="0"/>
          <a:chOff x="0" y="0"/>
          <a:chExt cx="0" cy="0"/>
        </a:xfrm>
      </p:grpSpPr>
      <p:sp>
        <p:nvSpPr>
          <p:cNvPr id="138" name="Google Shape;138;g1131a96cf64_0_7: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9" name="Google Shape;139;g1131a96cf64_0_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nl">
                <a:solidFill>
                  <a:schemeClr val="dk1"/>
                </a:solidFill>
              </a:rPr>
              <a:t>In de huidige arbeidsmarkt moet je als werkgever ook je pijlen richten op andere bronnen om talent te vinden. De freelance markt is 1 van de belangrijkste bronnen. Deze wordt steeds groter en belangrijker. Je kunt niet meer zonder een goed freelance proces. Elke HR organisatie heeft ‘goed werkgeverschap’ de afgelopen jaren als top prioriteit gehad en heeft dit nog steeds. Maar als je er niet heel snel voor zorgt dat je naast ‘goed werkgever’ ook een ‘goed opdrachtgever’ bent, dan mis je de boot. Vergeet niet dat freelancers een van je belangrijkste ambassadeurs zijn op de arbeidsmarkt.</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1"/>
        <p:cNvGrpSpPr/>
        <p:nvPr/>
      </p:nvGrpSpPr>
      <p:grpSpPr>
        <a:xfrm>
          <a:off x="0" y="0"/>
          <a:ext cx="0" cy="0"/>
          <a:chOff x="0" y="0"/>
          <a:chExt cx="0" cy="0"/>
        </a:xfrm>
      </p:grpSpPr>
      <p:sp>
        <p:nvSpPr>
          <p:cNvPr id="142" name="Google Shape;142;g1136ac64b5c_0_7: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3" name="Google Shape;143;g1136ac64b5c_0_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9"/>
        <p:cNvGrpSpPr/>
        <p:nvPr/>
      </p:nvGrpSpPr>
      <p:grpSpPr>
        <a:xfrm>
          <a:off x="0" y="0"/>
          <a:ext cx="0" cy="0"/>
          <a:chOff x="0" y="0"/>
          <a:chExt cx="0" cy="0"/>
        </a:xfrm>
      </p:grpSpPr>
      <p:sp>
        <p:nvSpPr>
          <p:cNvPr id="150" name="Google Shape;150;g1131a96cf64_0_11: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1" name="Google Shape;151;g1131a96cf64_0_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nl">
                <a:solidFill>
                  <a:schemeClr val="dk1"/>
                </a:solidFill>
              </a:rPr>
              <a:t>Een goed proces start bij het bouwen van een stevig fundament met de essentials. </a:t>
            </a:r>
            <a:endParaRPr>
              <a:solidFill>
                <a:schemeClr val="dk1"/>
              </a:solidFill>
            </a:endParaRPr>
          </a:p>
          <a:p>
            <a:pPr marL="0" lvl="0" indent="0" algn="l" rtl="0">
              <a:spcBef>
                <a:spcPts val="0"/>
              </a:spcBef>
              <a:spcAft>
                <a:spcPts val="0"/>
              </a:spcAft>
              <a:buClr>
                <a:schemeClr val="dk1"/>
              </a:buClr>
              <a:buSzPts val="1100"/>
              <a:buFont typeface="Arial"/>
              <a:buNone/>
            </a:pPr>
            <a:r>
              <a:rPr lang="nl">
                <a:solidFill>
                  <a:schemeClr val="dk1"/>
                </a:solidFill>
              </a:rPr>
              <a:t>Waar landen freelancers als ze informatie willen over ons als opdrachtgever?</a:t>
            </a:r>
            <a:endParaRPr>
              <a:solidFill>
                <a:schemeClr val="dk1"/>
              </a:solidFill>
            </a:endParaRPr>
          </a:p>
          <a:p>
            <a:pPr marL="0" lvl="0" indent="0" algn="l" rtl="0">
              <a:spcBef>
                <a:spcPts val="0"/>
              </a:spcBef>
              <a:spcAft>
                <a:spcPts val="0"/>
              </a:spcAft>
              <a:buClr>
                <a:schemeClr val="dk1"/>
              </a:buClr>
              <a:buSzPts val="1100"/>
              <a:buFont typeface="Arial"/>
              <a:buNone/>
            </a:pPr>
            <a:r>
              <a:rPr lang="nl">
                <a:solidFill>
                  <a:schemeClr val="dk1"/>
                </a:solidFill>
              </a:rPr>
              <a:t>Kunnen ze ergens hun interesse kenbaar maken?</a:t>
            </a:r>
            <a:endParaRPr>
              <a:solidFill>
                <a:schemeClr val="dk1"/>
              </a:solidFill>
            </a:endParaRPr>
          </a:p>
          <a:p>
            <a:pPr marL="0" lvl="0" indent="0" algn="l" rtl="0">
              <a:spcBef>
                <a:spcPts val="0"/>
              </a:spcBef>
              <a:spcAft>
                <a:spcPts val="0"/>
              </a:spcAft>
              <a:buClr>
                <a:schemeClr val="dk1"/>
              </a:buClr>
              <a:buSzPts val="1100"/>
              <a:buFont typeface="Arial"/>
              <a:buNone/>
            </a:pPr>
            <a:r>
              <a:rPr lang="nl">
                <a:solidFill>
                  <a:schemeClr val="dk1"/>
                </a:solidFill>
              </a:rPr>
              <a:t>Heb ik een talent pool ingericht voor freelancers?</a:t>
            </a:r>
            <a:endParaRPr>
              <a:solidFill>
                <a:schemeClr val="dk1"/>
              </a:solidFill>
            </a:endParaRPr>
          </a:p>
          <a:p>
            <a:pPr marL="0" lvl="0" indent="0" algn="l" rtl="0">
              <a:spcBef>
                <a:spcPts val="0"/>
              </a:spcBef>
              <a:spcAft>
                <a:spcPts val="0"/>
              </a:spcAft>
              <a:buClr>
                <a:schemeClr val="dk1"/>
              </a:buClr>
              <a:buSzPts val="1100"/>
              <a:buFont typeface="Arial"/>
              <a:buNone/>
            </a:pPr>
            <a:r>
              <a:rPr lang="nl">
                <a:solidFill>
                  <a:schemeClr val="dk1"/>
                </a:solidFill>
              </a:rPr>
              <a:t>Hoe onderhoud ik contact met deze doelgroep?</a:t>
            </a:r>
            <a:endParaRPr>
              <a:solidFill>
                <a:schemeClr val="dk1"/>
              </a:solidFill>
            </a:endParaRPr>
          </a:p>
          <a:p>
            <a:pPr marL="0" lvl="0" indent="0" algn="l" rtl="0">
              <a:spcBef>
                <a:spcPts val="0"/>
              </a:spcBef>
              <a:spcAft>
                <a:spcPts val="0"/>
              </a:spcAft>
              <a:buClr>
                <a:schemeClr val="dk1"/>
              </a:buClr>
              <a:buSzPts val="1100"/>
              <a:buFont typeface="Arial"/>
              <a:buNone/>
            </a:pPr>
            <a:r>
              <a:rPr lang="nl">
                <a:solidFill>
                  <a:schemeClr val="dk1"/>
                </a:solidFill>
              </a:rPr>
              <a:t>Hoe trek ik meer freelancers aan?</a:t>
            </a:r>
            <a:endParaRPr>
              <a:solidFill>
                <a:schemeClr val="dk1"/>
              </a:solidFill>
            </a:endParaRPr>
          </a:p>
          <a:p>
            <a:pPr marL="0" lvl="0" indent="0" algn="l" rtl="0">
              <a:spcBef>
                <a:spcPts val="0"/>
              </a:spcBef>
              <a:spcAft>
                <a:spcPts val="0"/>
              </a:spcAft>
              <a:buNone/>
            </a:pPr>
            <a:r>
              <a:rPr lang="nl">
                <a:solidFill>
                  <a:schemeClr val="dk1"/>
                </a:solidFill>
              </a:rPr>
              <a:t>Hoe goed zijn onze processen rondom betalingen en urenregistratie?</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4"/>
        <p:cNvGrpSpPr/>
        <p:nvPr/>
      </p:nvGrpSpPr>
      <p:grpSpPr>
        <a:xfrm>
          <a:off x="0" y="0"/>
          <a:ext cx="0" cy="0"/>
          <a:chOff x="0" y="0"/>
          <a:chExt cx="0" cy="0"/>
        </a:xfrm>
      </p:grpSpPr>
      <p:sp>
        <p:nvSpPr>
          <p:cNvPr id="155" name="Google Shape;155;g113a089b4a0_0_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6" name="Google Shape;156;g113a089b4a0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nl">
                <a:solidFill>
                  <a:schemeClr val="dk1"/>
                </a:solidFill>
              </a:rPr>
              <a:t>Een goed proces start bij het bouwen van een stevig fundament met de essentials. </a:t>
            </a:r>
            <a:endParaRPr>
              <a:solidFill>
                <a:schemeClr val="dk1"/>
              </a:solidFill>
            </a:endParaRPr>
          </a:p>
          <a:p>
            <a:pPr marL="0" lvl="0" indent="0" algn="l" rtl="0">
              <a:spcBef>
                <a:spcPts val="0"/>
              </a:spcBef>
              <a:spcAft>
                <a:spcPts val="0"/>
              </a:spcAft>
              <a:buClr>
                <a:schemeClr val="dk1"/>
              </a:buClr>
              <a:buSzPts val="1100"/>
              <a:buFont typeface="Arial"/>
              <a:buNone/>
            </a:pPr>
            <a:r>
              <a:rPr lang="nl">
                <a:solidFill>
                  <a:schemeClr val="dk1"/>
                </a:solidFill>
              </a:rPr>
              <a:t>Waar landen freelancers als ze informatie willen over ons als opdrachtgever?</a:t>
            </a:r>
            <a:endParaRPr>
              <a:solidFill>
                <a:schemeClr val="dk1"/>
              </a:solidFill>
            </a:endParaRPr>
          </a:p>
          <a:p>
            <a:pPr marL="0" lvl="0" indent="0" algn="l" rtl="0">
              <a:spcBef>
                <a:spcPts val="0"/>
              </a:spcBef>
              <a:spcAft>
                <a:spcPts val="0"/>
              </a:spcAft>
              <a:buClr>
                <a:schemeClr val="dk1"/>
              </a:buClr>
              <a:buSzPts val="1100"/>
              <a:buFont typeface="Arial"/>
              <a:buNone/>
            </a:pPr>
            <a:r>
              <a:rPr lang="nl">
                <a:solidFill>
                  <a:schemeClr val="dk1"/>
                </a:solidFill>
              </a:rPr>
              <a:t>Kunnen ze ergens hun interesse kenbaar maken?</a:t>
            </a:r>
            <a:endParaRPr>
              <a:solidFill>
                <a:schemeClr val="dk1"/>
              </a:solidFill>
            </a:endParaRPr>
          </a:p>
          <a:p>
            <a:pPr marL="0" lvl="0" indent="0" algn="l" rtl="0">
              <a:spcBef>
                <a:spcPts val="0"/>
              </a:spcBef>
              <a:spcAft>
                <a:spcPts val="0"/>
              </a:spcAft>
              <a:buClr>
                <a:schemeClr val="dk1"/>
              </a:buClr>
              <a:buSzPts val="1100"/>
              <a:buFont typeface="Arial"/>
              <a:buNone/>
            </a:pPr>
            <a:r>
              <a:rPr lang="nl">
                <a:solidFill>
                  <a:schemeClr val="dk1"/>
                </a:solidFill>
              </a:rPr>
              <a:t>Heb ik een talent pool ingericht voor freelancers?</a:t>
            </a:r>
            <a:endParaRPr>
              <a:solidFill>
                <a:schemeClr val="dk1"/>
              </a:solidFill>
            </a:endParaRPr>
          </a:p>
          <a:p>
            <a:pPr marL="0" lvl="0" indent="0" algn="l" rtl="0">
              <a:spcBef>
                <a:spcPts val="0"/>
              </a:spcBef>
              <a:spcAft>
                <a:spcPts val="0"/>
              </a:spcAft>
              <a:buClr>
                <a:schemeClr val="dk1"/>
              </a:buClr>
              <a:buSzPts val="1100"/>
              <a:buFont typeface="Arial"/>
              <a:buNone/>
            </a:pPr>
            <a:r>
              <a:rPr lang="nl">
                <a:solidFill>
                  <a:schemeClr val="dk1"/>
                </a:solidFill>
              </a:rPr>
              <a:t>Hoe onderhoud ik contact met deze doelgroep?</a:t>
            </a:r>
            <a:endParaRPr>
              <a:solidFill>
                <a:schemeClr val="dk1"/>
              </a:solidFill>
            </a:endParaRPr>
          </a:p>
          <a:p>
            <a:pPr marL="0" lvl="0" indent="0" algn="l" rtl="0">
              <a:spcBef>
                <a:spcPts val="0"/>
              </a:spcBef>
              <a:spcAft>
                <a:spcPts val="0"/>
              </a:spcAft>
              <a:buClr>
                <a:schemeClr val="dk1"/>
              </a:buClr>
              <a:buSzPts val="1100"/>
              <a:buFont typeface="Arial"/>
              <a:buNone/>
            </a:pPr>
            <a:r>
              <a:rPr lang="nl">
                <a:solidFill>
                  <a:schemeClr val="dk1"/>
                </a:solidFill>
              </a:rPr>
              <a:t>Hoe trek ik meer freelancers aan?</a:t>
            </a:r>
            <a:endParaRPr>
              <a:solidFill>
                <a:schemeClr val="dk1"/>
              </a:solidFill>
            </a:endParaRPr>
          </a:p>
          <a:p>
            <a:pPr marL="0" lvl="0" indent="0" algn="l" rtl="0">
              <a:spcBef>
                <a:spcPts val="0"/>
              </a:spcBef>
              <a:spcAft>
                <a:spcPts val="0"/>
              </a:spcAft>
              <a:buNone/>
            </a:pPr>
            <a:r>
              <a:rPr lang="nl">
                <a:solidFill>
                  <a:schemeClr val="dk1"/>
                </a:solidFill>
              </a:rPr>
              <a:t>Hoe goed zijn onze processen rondom betalingen en urenregistratie?</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9"/>
        <p:cNvGrpSpPr/>
        <p:nvPr/>
      </p:nvGrpSpPr>
      <p:grpSpPr>
        <a:xfrm>
          <a:off x="0" y="0"/>
          <a:ext cx="0" cy="0"/>
          <a:chOff x="0" y="0"/>
          <a:chExt cx="0" cy="0"/>
        </a:xfrm>
      </p:grpSpPr>
      <p:sp>
        <p:nvSpPr>
          <p:cNvPr id="160" name="Google Shape;160;g1131a96cf64_0_15: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1" name="Google Shape;161;g1131a96cf64_0_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nl">
                <a:solidFill>
                  <a:schemeClr val="dk1"/>
                </a:solidFill>
              </a:rPr>
              <a:t>Naast een werken-bij pagina, heb je een plek nodig waar je je freelancers op laat landen. Een freelancen-bij pagina. Hierop staat informatie die relevant is voor deze specifieke doelgroep. Welke opdrachten heb je allemaal, wat is jouw visie op freelancers binnen het bedrijf, wat zijn de procedures, een testimonial van freelancers die bij je werken en niet te vergeten; een plek waar een freelancer zijn/haar profiel achter kan laten.</a:t>
            </a:r>
            <a:endParaRPr>
              <a:solidFill>
                <a:schemeClr val="dk1"/>
              </a:solidFill>
            </a:endParaRPr>
          </a:p>
          <a:p>
            <a:pPr marL="0" lvl="0" indent="0" algn="l" rtl="0">
              <a:spcBef>
                <a:spcPts val="0"/>
              </a:spcBef>
              <a:spcAft>
                <a:spcPts val="0"/>
              </a:spcAft>
              <a:buClr>
                <a:schemeClr val="dk1"/>
              </a:buClr>
              <a:buSzPts val="1100"/>
              <a:buFont typeface="Arial"/>
              <a:buNone/>
            </a:pPr>
            <a:r>
              <a:rPr lang="nl">
                <a:solidFill>
                  <a:schemeClr val="dk1"/>
                </a:solidFill>
              </a:rPr>
              <a:t>In de huidige arbeidsmarkt moet je als werkgever ook je pijlen richten op andere bronnen om talent te vinden. De freelance markt is 1 van de belangrijkste bronnen. Deze wordt steeds groter en belangrijker. Je kunt niet meer zonder een goed freelance proces. Elke HR organisatie heeft ‘goed werkgeverschap’ de afgelopen jaren als top prioriteit gehad en heeft dit nog steeds. Maar als je er niet heel snel voor zorgt dat je naast ‘goed werkgever’ ook een ‘goed opdrachtgever’ bent, dan mis je de boot. Vergeet niet dat freelancers een van je belangrijkste ambassadeurs zijn op de arbeidsmarkt.</a:t>
            </a:r>
            <a:endParaRPr>
              <a:solidFill>
                <a:schemeClr val="dk1"/>
              </a:solidFill>
            </a:endParaRPr>
          </a:p>
          <a:p>
            <a:pPr marL="0" lvl="0" indent="0" algn="l" rtl="0">
              <a:spcBef>
                <a:spcPts val="0"/>
              </a:spcBef>
              <a:spcAft>
                <a:spcPts val="0"/>
              </a:spcAft>
              <a:buClr>
                <a:schemeClr val="dk1"/>
              </a:buClr>
              <a:buSzPts val="1100"/>
              <a:buFont typeface="Arial"/>
              <a:buNone/>
            </a:pPr>
            <a:endParaRPr>
              <a:solidFill>
                <a:schemeClr val="dk1"/>
              </a:solidFill>
            </a:endParaRPr>
          </a:p>
          <a:p>
            <a:pPr marL="0" lvl="0" indent="0" algn="l" rtl="0">
              <a:spcBef>
                <a:spcPts val="0"/>
              </a:spcBef>
              <a:spcAft>
                <a:spcPts val="0"/>
              </a:spcAft>
              <a:buClr>
                <a:schemeClr val="dk1"/>
              </a:buClr>
              <a:buSzPts val="1100"/>
              <a:buFont typeface="Arial"/>
              <a:buNone/>
            </a:pPr>
            <a:r>
              <a:rPr lang="nl" sz="1400">
                <a:solidFill>
                  <a:schemeClr val="dk1"/>
                </a:solidFill>
              </a:rPr>
              <a:t>Specifieke informatie voor freelancers</a:t>
            </a:r>
            <a:endParaRPr sz="1400">
              <a:solidFill>
                <a:schemeClr val="dk1"/>
              </a:solidFill>
            </a:endParaRPr>
          </a:p>
          <a:p>
            <a:pPr marL="457200" lvl="0" indent="-317500" algn="l" rtl="0">
              <a:spcBef>
                <a:spcPts val="0"/>
              </a:spcBef>
              <a:spcAft>
                <a:spcPts val="0"/>
              </a:spcAft>
              <a:buClr>
                <a:schemeClr val="dk1"/>
              </a:buClr>
              <a:buSzPts val="1400"/>
              <a:buChar char="-"/>
            </a:pPr>
            <a:r>
              <a:rPr lang="nl" sz="1400">
                <a:solidFill>
                  <a:schemeClr val="dk1"/>
                </a:solidFill>
              </a:rPr>
              <a:t>Wat voor opdrachten hebben jullie openstaan</a:t>
            </a:r>
            <a:endParaRPr sz="1400">
              <a:solidFill>
                <a:schemeClr val="dk1"/>
              </a:solidFill>
            </a:endParaRPr>
          </a:p>
          <a:p>
            <a:pPr marL="457200" lvl="0" indent="-317500" algn="l" rtl="0">
              <a:spcBef>
                <a:spcPts val="0"/>
              </a:spcBef>
              <a:spcAft>
                <a:spcPts val="0"/>
              </a:spcAft>
              <a:buClr>
                <a:schemeClr val="dk1"/>
              </a:buClr>
              <a:buSzPts val="1400"/>
              <a:buChar char="-"/>
            </a:pPr>
            <a:r>
              <a:rPr lang="nl" sz="1400">
                <a:solidFill>
                  <a:schemeClr val="dk1"/>
                </a:solidFill>
              </a:rPr>
              <a:t>Wat voor freelancers huren julle vaak in?</a:t>
            </a:r>
            <a:endParaRPr sz="1400">
              <a:solidFill>
                <a:schemeClr val="dk1"/>
              </a:solidFill>
            </a:endParaRPr>
          </a:p>
          <a:p>
            <a:pPr marL="457200" lvl="0" indent="-317500" algn="l" rtl="0">
              <a:spcBef>
                <a:spcPts val="0"/>
              </a:spcBef>
              <a:spcAft>
                <a:spcPts val="0"/>
              </a:spcAft>
              <a:buClr>
                <a:schemeClr val="dk1"/>
              </a:buClr>
              <a:buSzPts val="1400"/>
              <a:buChar char="-"/>
            </a:pPr>
            <a:r>
              <a:rPr lang="nl" sz="1400">
                <a:solidFill>
                  <a:schemeClr val="dk1"/>
                </a:solidFill>
              </a:rPr>
              <a:t>Testimonial van een freelancer.</a:t>
            </a:r>
            <a:endParaRPr sz="1400">
              <a:solidFill>
                <a:schemeClr val="dk1"/>
              </a:solidFill>
            </a:endParaRPr>
          </a:p>
          <a:p>
            <a:pPr marL="457200" lvl="0" indent="-317500" algn="l" rtl="0">
              <a:spcBef>
                <a:spcPts val="0"/>
              </a:spcBef>
              <a:spcAft>
                <a:spcPts val="0"/>
              </a:spcAft>
              <a:buClr>
                <a:schemeClr val="dk1"/>
              </a:buClr>
              <a:buSzPts val="1400"/>
              <a:buChar char="-"/>
            </a:pPr>
            <a:r>
              <a:rPr lang="nl" sz="1400">
                <a:solidFill>
                  <a:schemeClr val="dk1"/>
                </a:solidFill>
              </a:rPr>
              <a:t>Wat is jullie visie op freelancers?</a:t>
            </a:r>
            <a:endParaRPr sz="1400">
              <a:solidFill>
                <a:schemeClr val="dk1"/>
              </a:solidFill>
            </a:endParaRPr>
          </a:p>
          <a:p>
            <a:pPr marL="457200" lvl="0" indent="-317500" algn="l" rtl="0">
              <a:spcBef>
                <a:spcPts val="0"/>
              </a:spcBef>
              <a:spcAft>
                <a:spcPts val="0"/>
              </a:spcAft>
              <a:buClr>
                <a:schemeClr val="dk1"/>
              </a:buClr>
              <a:buSzPts val="1400"/>
              <a:buChar char="-"/>
            </a:pPr>
            <a:r>
              <a:rPr lang="nl" sz="1400">
                <a:solidFill>
                  <a:schemeClr val="dk1"/>
                </a:solidFill>
              </a:rPr>
              <a:t>Hoe werkt het proces van werving &amp; selectie?</a:t>
            </a:r>
            <a:endParaRPr sz="1400">
              <a:solidFill>
                <a:schemeClr val="dk1"/>
              </a:solidFill>
            </a:endParaRPr>
          </a:p>
          <a:p>
            <a:pPr marL="457200" lvl="0" indent="-317500" algn="l" rtl="0">
              <a:spcBef>
                <a:spcPts val="0"/>
              </a:spcBef>
              <a:spcAft>
                <a:spcPts val="0"/>
              </a:spcAft>
              <a:buClr>
                <a:schemeClr val="dk1"/>
              </a:buClr>
              <a:buSzPts val="1400"/>
              <a:buChar char="-"/>
            </a:pPr>
            <a:r>
              <a:rPr lang="nl" sz="1400">
                <a:solidFill>
                  <a:schemeClr val="dk1"/>
                </a:solidFill>
              </a:rPr>
              <a:t>Hoe werkt het inhuur, urenregistratie, contract, betalingsproces?</a:t>
            </a:r>
            <a:endParaRPr sz="1400">
              <a:solidFill>
                <a:schemeClr val="dk1"/>
              </a:solidFill>
            </a:endParaRPr>
          </a:p>
          <a:p>
            <a:pPr marL="457200" lvl="0" indent="-317500" algn="l" rtl="0">
              <a:spcBef>
                <a:spcPts val="0"/>
              </a:spcBef>
              <a:spcAft>
                <a:spcPts val="0"/>
              </a:spcAft>
              <a:buClr>
                <a:schemeClr val="dk1"/>
              </a:buClr>
              <a:buSzPts val="1400"/>
              <a:buChar char="-"/>
            </a:pPr>
            <a:r>
              <a:rPr lang="nl" sz="1400">
                <a:solidFill>
                  <a:schemeClr val="dk1"/>
                </a:solidFill>
              </a:rPr>
              <a:t>Waar kan ik laten weten dat ik geïnteresseerd ben in opdrachten bij deze organisatie?</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5"/>
        <p:cNvGrpSpPr/>
        <p:nvPr/>
      </p:nvGrpSpPr>
      <p:grpSpPr>
        <a:xfrm>
          <a:off x="0" y="0"/>
          <a:ext cx="0" cy="0"/>
          <a:chOff x="0" y="0"/>
          <a:chExt cx="0" cy="0"/>
        </a:xfrm>
      </p:grpSpPr>
      <p:sp>
        <p:nvSpPr>
          <p:cNvPr id="166" name="Google Shape;166;g1131a96cf64_0_19: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7" name="Google Shape;167;g1131a96cf64_0_1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nl" sz="1400">
                <a:solidFill>
                  <a:schemeClr val="dk1"/>
                </a:solidFill>
              </a:rPr>
              <a:t>Creeer een centrale plaats waar je geinteresseerde freelancers borgt</a:t>
            </a:r>
            <a:endParaRPr sz="1400">
              <a:solidFill>
                <a:schemeClr val="dk1"/>
              </a:solidFill>
            </a:endParaRPr>
          </a:p>
          <a:p>
            <a:pPr marL="0" lvl="0" indent="0" algn="l" rtl="0">
              <a:spcBef>
                <a:spcPts val="0"/>
              </a:spcBef>
              <a:spcAft>
                <a:spcPts val="0"/>
              </a:spcAft>
              <a:buClr>
                <a:schemeClr val="dk1"/>
              </a:buClr>
              <a:buSzPts val="1100"/>
              <a:buFont typeface="Arial"/>
              <a:buNone/>
            </a:pPr>
            <a:r>
              <a:rPr lang="nl" sz="1400">
                <a:solidFill>
                  <a:schemeClr val="dk1"/>
                </a:solidFill>
              </a:rPr>
              <a:t>Zorg dat informatie zo volledig mogelijk is</a:t>
            </a:r>
            <a:endParaRPr sz="1400">
              <a:solidFill>
                <a:schemeClr val="dk1"/>
              </a:solidFill>
            </a:endParaRPr>
          </a:p>
          <a:p>
            <a:pPr marL="0" lvl="0" indent="0" algn="l" rtl="0">
              <a:spcBef>
                <a:spcPts val="0"/>
              </a:spcBef>
              <a:spcAft>
                <a:spcPts val="0"/>
              </a:spcAft>
              <a:buClr>
                <a:schemeClr val="dk1"/>
              </a:buClr>
              <a:buSzPts val="1100"/>
              <a:buFont typeface="Arial"/>
              <a:buNone/>
            </a:pPr>
            <a:r>
              <a:rPr lang="nl" sz="1400">
                <a:solidFill>
                  <a:schemeClr val="dk1"/>
                </a:solidFill>
              </a:rPr>
              <a:t>Zorg dat de informatie zo up-to-date mogelijk is</a:t>
            </a:r>
            <a:endParaRPr sz="1400">
              <a:solidFill>
                <a:schemeClr val="dk1"/>
              </a:solidFill>
            </a:endParaRPr>
          </a:p>
          <a:p>
            <a:pPr marL="0" lvl="0" indent="0" algn="l" rtl="0">
              <a:spcBef>
                <a:spcPts val="0"/>
              </a:spcBef>
              <a:spcAft>
                <a:spcPts val="0"/>
              </a:spcAft>
              <a:buClr>
                <a:schemeClr val="dk1"/>
              </a:buClr>
              <a:buSzPts val="1100"/>
              <a:buFont typeface="Arial"/>
              <a:buNone/>
            </a:pPr>
            <a:r>
              <a:rPr lang="nl" sz="1400">
                <a:solidFill>
                  <a:schemeClr val="dk1"/>
                </a:solidFill>
              </a:rPr>
              <a:t>Zorg dat je een methode hebt om met de hele groep, een deel of met een individu te kunnen communiceren</a:t>
            </a:r>
            <a:endParaRPr sz="1400">
              <a:solidFill>
                <a:schemeClr val="dk1"/>
              </a:solidFill>
            </a:endParaRPr>
          </a:p>
          <a:p>
            <a:pPr marL="0" lvl="0" indent="0" algn="l" rtl="0">
              <a:spcBef>
                <a:spcPts val="0"/>
              </a:spcBef>
              <a:spcAft>
                <a:spcPts val="0"/>
              </a:spcAft>
              <a:buNone/>
            </a:pPr>
            <a:r>
              <a:rPr lang="nl" sz="1400">
                <a:solidFill>
                  <a:schemeClr val="dk1"/>
                </a:solidFill>
              </a:rPr>
              <a:t>Zorg dat je deze centrale plaats eenvoudig kunt ontsluiten naar collega’s</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1"/>
        <p:cNvGrpSpPr/>
        <p:nvPr/>
      </p:nvGrpSpPr>
      <p:grpSpPr>
        <a:xfrm>
          <a:off x="0" y="0"/>
          <a:ext cx="0" cy="0"/>
          <a:chOff x="0" y="0"/>
          <a:chExt cx="0" cy="0"/>
        </a:xfrm>
      </p:grpSpPr>
      <p:sp>
        <p:nvSpPr>
          <p:cNvPr id="172" name="Google Shape;172;g1131a96cf64_0_23: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3" name="Google Shape;173;g1131a96cf64_0_2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nl">
                <a:solidFill>
                  <a:schemeClr val="dk1"/>
                </a:solidFill>
              </a:rPr>
              <a:t>Bouw je eigen freelance pool. </a:t>
            </a:r>
            <a:endParaRPr>
              <a:solidFill>
                <a:schemeClr val="dk1"/>
              </a:solidFill>
            </a:endParaRPr>
          </a:p>
          <a:p>
            <a:pPr marL="0" lvl="0" indent="0" algn="l" rtl="0">
              <a:spcBef>
                <a:spcPts val="0"/>
              </a:spcBef>
              <a:spcAft>
                <a:spcPts val="0"/>
              </a:spcAft>
              <a:buNone/>
            </a:pPr>
            <a:r>
              <a:rPr lang="nl">
                <a:solidFill>
                  <a:schemeClr val="dk1"/>
                </a:solidFill>
              </a:rPr>
              <a:t>Zorg dat je een plek hebt waar freelancers hun interesse en hun profiel achter kunnen laten. Zorg dat de informatie die je hebt zo compleet mogelijk is. Denk hierbij aan een CV/portfolio, indicatie van een uurtarief, beschikbaarheid, maar in ieder geval de juiste NAW gegevens.</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6"/>
        <p:cNvGrpSpPr/>
        <p:nvPr/>
      </p:nvGrpSpPr>
      <p:grpSpPr>
        <a:xfrm>
          <a:off x="0" y="0"/>
          <a:ext cx="0" cy="0"/>
          <a:chOff x="0" y="0"/>
          <a:chExt cx="0" cy="0"/>
        </a:xfrm>
      </p:grpSpPr>
      <p:sp>
        <p:nvSpPr>
          <p:cNvPr id="177" name="Google Shape;177;g1131a96cf64_0_27: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8" name="Google Shape;178;g1131a96cf64_0_2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nl" sz="1400">
                <a:solidFill>
                  <a:schemeClr val="dk1"/>
                </a:solidFill>
              </a:rPr>
              <a:t>Kijk welke freelancers nu bij je werken of de afgelopen jaren bij je hebben gewerkt en voeg deze toe aan de pool</a:t>
            </a:r>
            <a:endParaRPr sz="1400">
              <a:solidFill>
                <a:schemeClr val="dk1"/>
              </a:solidFill>
            </a:endParaRPr>
          </a:p>
          <a:p>
            <a:pPr marL="0" lvl="0" indent="0" algn="l" rtl="0">
              <a:spcBef>
                <a:spcPts val="0"/>
              </a:spcBef>
              <a:spcAft>
                <a:spcPts val="0"/>
              </a:spcAft>
              <a:buClr>
                <a:schemeClr val="dk1"/>
              </a:buClr>
              <a:buSzPts val="1100"/>
              <a:buFont typeface="Arial"/>
              <a:buNone/>
            </a:pPr>
            <a:r>
              <a:rPr lang="nl" sz="1400">
                <a:solidFill>
                  <a:schemeClr val="dk1"/>
                </a:solidFill>
              </a:rPr>
              <a:t>Nodig oud-medewerkers uit die zijn gaan freelancen</a:t>
            </a:r>
            <a:endParaRPr sz="1400">
              <a:solidFill>
                <a:schemeClr val="dk1"/>
              </a:solidFill>
            </a:endParaRPr>
          </a:p>
          <a:p>
            <a:pPr marL="0" lvl="0" indent="0" algn="l" rtl="0">
              <a:spcBef>
                <a:spcPts val="0"/>
              </a:spcBef>
              <a:spcAft>
                <a:spcPts val="0"/>
              </a:spcAft>
              <a:buClr>
                <a:schemeClr val="dk1"/>
              </a:buClr>
              <a:buSzPts val="1100"/>
              <a:buFont typeface="Arial"/>
              <a:buNone/>
            </a:pPr>
            <a:r>
              <a:rPr lang="nl" sz="1400">
                <a:solidFill>
                  <a:schemeClr val="dk1"/>
                </a:solidFill>
              </a:rPr>
              <a:t>Vraag je collega’s naar hun netwerek van goede freelancers uit nodig deze uit</a:t>
            </a:r>
            <a:endParaRPr sz="1400">
              <a:solidFill>
                <a:schemeClr val="dk1"/>
              </a:solidFill>
            </a:endParaRPr>
          </a:p>
          <a:p>
            <a:pPr marL="0" lvl="0" indent="0" algn="l" rtl="0">
              <a:spcBef>
                <a:spcPts val="0"/>
              </a:spcBef>
              <a:spcAft>
                <a:spcPts val="0"/>
              </a:spcAft>
              <a:buClr>
                <a:schemeClr val="dk1"/>
              </a:buClr>
              <a:buSzPts val="1100"/>
              <a:buFont typeface="Arial"/>
              <a:buNone/>
            </a:pPr>
            <a:r>
              <a:rPr lang="nl" sz="1400">
                <a:solidFill>
                  <a:schemeClr val="dk1"/>
                </a:solidFill>
              </a:rPr>
              <a:t>Zet (online) campagnes uit voor de doelgroep</a:t>
            </a:r>
            <a:endParaRPr sz="1400">
              <a:solidFill>
                <a:schemeClr val="dk1"/>
              </a:solidFill>
            </a:endParaRPr>
          </a:p>
          <a:p>
            <a:pPr marL="0" lvl="0" indent="0" algn="l" rtl="0">
              <a:spcBef>
                <a:spcPts val="0"/>
              </a:spcBef>
              <a:spcAft>
                <a:spcPts val="0"/>
              </a:spcAft>
              <a:buClr>
                <a:schemeClr val="dk1"/>
              </a:buClr>
              <a:buSzPts val="1100"/>
              <a:buFont typeface="Arial"/>
              <a:buNone/>
            </a:pPr>
            <a:r>
              <a:rPr lang="nl" sz="1400">
                <a:solidFill>
                  <a:schemeClr val="dk1"/>
                </a:solidFill>
              </a:rPr>
              <a:t>Nodig je silver en bronze medalists uit voor de pool</a:t>
            </a:r>
            <a:endParaRPr sz="1400">
              <a:solidFill>
                <a:schemeClr val="dk1"/>
              </a:solidFill>
            </a:endParaRPr>
          </a:p>
          <a:p>
            <a:pPr marL="0" lvl="0" indent="0" algn="l" rtl="0">
              <a:spcBef>
                <a:spcPts val="0"/>
              </a:spcBef>
              <a:spcAft>
                <a:spcPts val="0"/>
              </a:spcAft>
              <a:buClr>
                <a:schemeClr val="dk1"/>
              </a:buClr>
              <a:buSzPts val="1100"/>
              <a:buFont typeface="Arial"/>
              <a:buNone/>
            </a:pPr>
            <a:endParaRPr sz="1400">
              <a:solidFill>
                <a:schemeClr val="dk1"/>
              </a:solidFill>
            </a:endParaRPr>
          </a:p>
          <a:p>
            <a:pPr marL="0" lvl="0" indent="0" algn="l" rtl="0">
              <a:spcBef>
                <a:spcPts val="0"/>
              </a:spcBef>
              <a:spcAft>
                <a:spcPts val="0"/>
              </a:spcAft>
              <a:buClr>
                <a:schemeClr val="dk1"/>
              </a:buClr>
              <a:buSzPts val="1100"/>
              <a:buFont typeface="Arial"/>
              <a:buNone/>
            </a:pPr>
            <a:r>
              <a:rPr lang="nl" sz="1400">
                <a:solidFill>
                  <a:schemeClr val="dk1"/>
                </a:solidFill>
              </a:rPr>
              <a:t>Stuur een halfjaarlijkse nieuwsbrief</a:t>
            </a:r>
            <a:endParaRPr sz="1400">
              <a:solidFill>
                <a:schemeClr val="dk1"/>
              </a:solidFill>
            </a:endParaRPr>
          </a:p>
          <a:p>
            <a:pPr marL="0" lvl="0" indent="0" algn="l" rtl="0">
              <a:spcBef>
                <a:spcPts val="0"/>
              </a:spcBef>
              <a:spcAft>
                <a:spcPts val="0"/>
              </a:spcAft>
              <a:buClr>
                <a:schemeClr val="dk1"/>
              </a:buClr>
              <a:buSzPts val="1100"/>
              <a:buFont typeface="Arial"/>
              <a:buNone/>
            </a:pPr>
            <a:r>
              <a:rPr lang="nl" sz="1400">
                <a:solidFill>
                  <a:schemeClr val="dk1"/>
                </a:solidFill>
              </a:rPr>
              <a:t>Een berichtje met kerst, dag van de freelancer, etc</a:t>
            </a:r>
            <a:endParaRPr sz="1400">
              <a:solidFill>
                <a:schemeClr val="dk1"/>
              </a:solidFill>
            </a:endParaRPr>
          </a:p>
          <a:p>
            <a:pPr marL="0" lvl="0" indent="0" algn="l" rtl="0">
              <a:spcBef>
                <a:spcPts val="0"/>
              </a:spcBef>
              <a:spcAft>
                <a:spcPts val="0"/>
              </a:spcAft>
              <a:buClr>
                <a:schemeClr val="dk1"/>
              </a:buClr>
              <a:buSzPts val="1100"/>
              <a:buFont typeface="Arial"/>
              <a:buNone/>
            </a:pPr>
            <a:r>
              <a:rPr lang="nl" sz="1400">
                <a:solidFill>
                  <a:schemeClr val="dk1"/>
                </a:solidFill>
              </a:rPr>
              <a:t>Nodig freelancers uit voor cursussen, meet ups, etc</a:t>
            </a:r>
            <a:endParaRPr sz="1400">
              <a:solidFill>
                <a:schemeClr val="dk1"/>
              </a:solidFill>
            </a:endParaRPr>
          </a:p>
          <a:p>
            <a:pPr marL="0" lvl="0" indent="0" algn="l" rtl="0">
              <a:spcBef>
                <a:spcPts val="0"/>
              </a:spcBef>
              <a:spcAft>
                <a:spcPts val="0"/>
              </a:spcAft>
              <a:buNone/>
            </a:pPr>
            <a:r>
              <a:rPr lang="nl" sz="1400">
                <a:solidFill>
                  <a:schemeClr val="dk1"/>
                </a:solidFill>
              </a:rPr>
              <a:t>Organiseer een vrijdagmiddag borrel</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2"/>
        <p:cNvGrpSpPr/>
        <p:nvPr/>
      </p:nvGrpSpPr>
      <p:grpSpPr>
        <a:xfrm>
          <a:off x="0" y="0"/>
          <a:ext cx="0" cy="0"/>
          <a:chOff x="0" y="0"/>
          <a:chExt cx="0" cy="0"/>
        </a:xfrm>
      </p:grpSpPr>
      <p:sp>
        <p:nvSpPr>
          <p:cNvPr id="183" name="Google Shape;183;g1131a96cf64_0_31: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4" name="Google Shape;184;g1131a96cf64_0_3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nl">
                <a:solidFill>
                  <a:schemeClr val="dk1"/>
                </a:solidFill>
              </a:rPr>
              <a:t>Een netwerk moet je onderhouden. Zorg voor een structureel </a:t>
            </a:r>
            <a:endParaRPr>
              <a:solidFill>
                <a:schemeClr val="dk1"/>
              </a:solidFill>
            </a:endParaRPr>
          </a:p>
          <a:p>
            <a:pPr marL="0" lvl="0" indent="0" algn="l" rtl="0">
              <a:spcBef>
                <a:spcPts val="0"/>
              </a:spcBef>
              <a:spcAft>
                <a:spcPts val="0"/>
              </a:spcAft>
              <a:buNone/>
            </a:pP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7"/>
        <p:cNvGrpSpPr/>
        <p:nvPr/>
      </p:nvGrpSpPr>
      <p:grpSpPr>
        <a:xfrm>
          <a:off x="0" y="0"/>
          <a:ext cx="0" cy="0"/>
          <a:chOff x="0" y="0"/>
          <a:chExt cx="0" cy="0"/>
        </a:xfrm>
      </p:grpSpPr>
      <p:sp>
        <p:nvSpPr>
          <p:cNvPr id="188" name="Google Shape;188;g1131a96cf64_0_35: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9" name="Google Shape;189;g1131a96cf64_0_3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2"/>
        <p:cNvGrpSpPr/>
        <p:nvPr/>
      </p:nvGrpSpPr>
      <p:grpSpPr>
        <a:xfrm>
          <a:off x="0" y="0"/>
          <a:ext cx="0" cy="0"/>
          <a:chOff x="0" y="0"/>
          <a:chExt cx="0" cy="0"/>
        </a:xfrm>
      </p:grpSpPr>
      <p:sp>
        <p:nvSpPr>
          <p:cNvPr id="193" name="Google Shape;193;g1131a96cf64_0_51: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4" name="Google Shape;194;g1131a96cf64_0_5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8"/>
        <p:cNvGrpSpPr/>
        <p:nvPr/>
      </p:nvGrpSpPr>
      <p:grpSpPr>
        <a:xfrm>
          <a:off x="0" y="0"/>
          <a:ext cx="0" cy="0"/>
          <a:chOff x="0" y="0"/>
          <a:chExt cx="0" cy="0"/>
        </a:xfrm>
      </p:grpSpPr>
      <p:sp>
        <p:nvSpPr>
          <p:cNvPr id="199" name="Google Shape;199;g1131a96cf64_0_39: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0" name="Google Shape;200;g1131a96cf64_0_3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3"/>
        <p:cNvGrpSpPr/>
        <p:nvPr/>
      </p:nvGrpSpPr>
      <p:grpSpPr>
        <a:xfrm>
          <a:off x="0" y="0"/>
          <a:ext cx="0" cy="0"/>
          <a:chOff x="0" y="0"/>
          <a:chExt cx="0" cy="0"/>
        </a:xfrm>
      </p:grpSpPr>
      <p:sp>
        <p:nvSpPr>
          <p:cNvPr id="204" name="Google Shape;204;g1131a96cf64_0_43: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5" name="Google Shape;205;g1131a96cf64_0_4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nl" sz="1400">
                <a:solidFill>
                  <a:schemeClr val="dk1"/>
                </a:solidFill>
              </a:rPr>
              <a:t>Maak een pdf met de standaard zaken in de procedure?</a:t>
            </a:r>
            <a:endParaRPr sz="1400">
              <a:solidFill>
                <a:schemeClr val="dk1"/>
              </a:solidFill>
            </a:endParaRPr>
          </a:p>
          <a:p>
            <a:pPr marL="0" lvl="0" indent="0" algn="l" rtl="0">
              <a:spcBef>
                <a:spcPts val="0"/>
              </a:spcBef>
              <a:spcAft>
                <a:spcPts val="0"/>
              </a:spcAft>
              <a:buClr>
                <a:schemeClr val="dk1"/>
              </a:buClr>
              <a:buSzPts val="1100"/>
              <a:buFont typeface="Arial"/>
              <a:buNone/>
            </a:pPr>
            <a:endParaRPr sz="1400">
              <a:solidFill>
                <a:schemeClr val="dk1"/>
              </a:solidFill>
            </a:endParaRPr>
          </a:p>
          <a:p>
            <a:pPr marL="0" lvl="0" indent="0" algn="l" rtl="0">
              <a:spcBef>
                <a:spcPts val="0"/>
              </a:spcBef>
              <a:spcAft>
                <a:spcPts val="0"/>
              </a:spcAft>
              <a:buClr>
                <a:schemeClr val="dk1"/>
              </a:buClr>
              <a:buSzPts val="1100"/>
              <a:buFont typeface="Arial"/>
              <a:buNone/>
            </a:pPr>
            <a:r>
              <a:rPr lang="nl" sz="1400">
                <a:solidFill>
                  <a:schemeClr val="dk1"/>
                </a:solidFill>
              </a:rPr>
              <a:t>Hoe werkt de wervingsprocedure?</a:t>
            </a:r>
            <a:endParaRPr sz="1400">
              <a:solidFill>
                <a:schemeClr val="dk1"/>
              </a:solidFill>
            </a:endParaRPr>
          </a:p>
          <a:p>
            <a:pPr marL="0" lvl="0" indent="0" algn="l" rtl="0">
              <a:spcBef>
                <a:spcPts val="0"/>
              </a:spcBef>
              <a:spcAft>
                <a:spcPts val="0"/>
              </a:spcAft>
              <a:buClr>
                <a:schemeClr val="dk1"/>
              </a:buClr>
              <a:buSzPts val="1100"/>
              <a:buFont typeface="Arial"/>
              <a:buNone/>
            </a:pPr>
            <a:r>
              <a:rPr lang="nl" sz="1400">
                <a:solidFill>
                  <a:schemeClr val="dk1"/>
                </a:solidFill>
              </a:rPr>
              <a:t>Wanneer ontvangt de freelancer antwoord?</a:t>
            </a:r>
            <a:endParaRPr sz="1400">
              <a:solidFill>
                <a:schemeClr val="dk1"/>
              </a:solidFill>
            </a:endParaRPr>
          </a:p>
          <a:p>
            <a:pPr marL="0" lvl="0" indent="0" algn="l" rtl="0">
              <a:spcBef>
                <a:spcPts val="0"/>
              </a:spcBef>
              <a:spcAft>
                <a:spcPts val="0"/>
              </a:spcAft>
              <a:buClr>
                <a:schemeClr val="dk1"/>
              </a:buClr>
              <a:buSzPts val="1100"/>
              <a:buFont typeface="Arial"/>
              <a:buNone/>
            </a:pPr>
            <a:r>
              <a:rPr lang="nl" sz="1400">
                <a:solidFill>
                  <a:schemeClr val="dk1"/>
                </a:solidFill>
              </a:rPr>
              <a:t>Hoe lang duurt het gehele proces?</a:t>
            </a:r>
            <a:endParaRPr sz="1400">
              <a:solidFill>
                <a:schemeClr val="dk1"/>
              </a:solidFill>
            </a:endParaRPr>
          </a:p>
          <a:p>
            <a:pPr marL="0" lvl="0" indent="0" algn="l" rtl="0">
              <a:spcBef>
                <a:spcPts val="0"/>
              </a:spcBef>
              <a:spcAft>
                <a:spcPts val="0"/>
              </a:spcAft>
              <a:buClr>
                <a:schemeClr val="dk1"/>
              </a:buClr>
              <a:buSzPts val="1100"/>
              <a:buFont typeface="Arial"/>
              <a:buNone/>
            </a:pPr>
            <a:r>
              <a:rPr lang="nl" sz="1400">
                <a:solidFill>
                  <a:schemeClr val="dk1"/>
                </a:solidFill>
              </a:rPr>
              <a:t>Hoe werkt het bij een match?</a:t>
            </a:r>
            <a:endParaRPr sz="1400">
              <a:solidFill>
                <a:schemeClr val="dk1"/>
              </a:solidFill>
            </a:endParaRPr>
          </a:p>
          <a:p>
            <a:pPr marL="0" lvl="0" indent="0" algn="l" rtl="0">
              <a:spcBef>
                <a:spcPts val="0"/>
              </a:spcBef>
              <a:spcAft>
                <a:spcPts val="0"/>
              </a:spcAft>
              <a:buClr>
                <a:schemeClr val="dk1"/>
              </a:buClr>
              <a:buSzPts val="1100"/>
              <a:buFont typeface="Arial"/>
              <a:buNone/>
            </a:pPr>
            <a:r>
              <a:rPr lang="nl" sz="1400">
                <a:solidFill>
                  <a:schemeClr val="dk1"/>
                </a:solidFill>
              </a:rPr>
              <a:t>Welke documenten hebben we nodig van de freelancer?</a:t>
            </a:r>
            <a:endParaRPr sz="1400">
              <a:solidFill>
                <a:schemeClr val="dk1"/>
              </a:solidFill>
            </a:endParaRPr>
          </a:p>
          <a:p>
            <a:pPr marL="0" lvl="0" indent="0" algn="l" rtl="0">
              <a:spcBef>
                <a:spcPts val="0"/>
              </a:spcBef>
              <a:spcAft>
                <a:spcPts val="0"/>
              </a:spcAft>
              <a:buClr>
                <a:schemeClr val="dk1"/>
              </a:buClr>
              <a:buSzPts val="1100"/>
              <a:buFont typeface="Arial"/>
              <a:buNone/>
            </a:pPr>
            <a:r>
              <a:rPr lang="nl" sz="1400">
                <a:solidFill>
                  <a:schemeClr val="dk1"/>
                </a:solidFill>
              </a:rPr>
              <a:t>Wat doewn we bij een afwijzing?</a:t>
            </a:r>
            <a:endParaRPr sz="1400">
              <a:solidFill>
                <a:schemeClr val="dk1"/>
              </a:solidFill>
            </a:endParaRPr>
          </a:p>
          <a:p>
            <a:pPr marL="0" lvl="0" indent="0" algn="l" rtl="0">
              <a:spcBef>
                <a:spcPts val="0"/>
              </a:spcBef>
              <a:spcAft>
                <a:spcPts val="0"/>
              </a:spcAft>
              <a:buClr>
                <a:schemeClr val="dk1"/>
              </a:buClr>
              <a:buSzPts val="1100"/>
              <a:buFont typeface="Arial"/>
              <a:buNone/>
            </a:pPr>
            <a:r>
              <a:rPr lang="nl" sz="1400">
                <a:solidFill>
                  <a:schemeClr val="dk1"/>
                </a:solidFill>
              </a:rPr>
              <a:t>Wat doen we aan het einde vcan de opdracht?</a:t>
            </a:r>
            <a:endParaRPr sz="1400">
              <a:solidFill>
                <a:schemeClr val="dk1"/>
              </a:solidFill>
            </a:endParaRPr>
          </a:p>
          <a:p>
            <a:pPr marL="0" lvl="0" indent="0" algn="l" rtl="0">
              <a:spcBef>
                <a:spcPts val="0"/>
              </a:spcBef>
              <a:spcAft>
                <a:spcPts val="0"/>
              </a:spcAft>
              <a:buClr>
                <a:schemeClr val="dk1"/>
              </a:buClr>
              <a:buSzPts val="1100"/>
              <a:buFont typeface="Arial"/>
              <a:buNone/>
            </a:pPr>
            <a:r>
              <a:rPr lang="nl" sz="1400">
                <a:solidFill>
                  <a:schemeClr val="dk1"/>
                </a:solidFill>
              </a:rPr>
              <a:t>Hoe gaan we om met de freelancer tijdens de opdracht? (evaluaties, waar wel voor uitgenodigd, waar niet)</a:t>
            </a:r>
            <a:endParaRPr sz="1400">
              <a:solidFill>
                <a:schemeClr val="dk1"/>
              </a:solidFill>
            </a:endParaRPr>
          </a:p>
          <a:p>
            <a:pPr marL="0" lvl="0" indent="0" algn="l" rtl="0">
              <a:spcBef>
                <a:spcPts val="0"/>
              </a:spcBef>
              <a:spcAft>
                <a:spcPts val="0"/>
              </a:spcAft>
              <a:buNone/>
            </a:pPr>
            <a:r>
              <a:rPr lang="nl" sz="1400">
                <a:solidFill>
                  <a:schemeClr val="dk1"/>
                </a:solidFill>
              </a:rPr>
              <a:t>Wie verzorgt wat en op welk moment?</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9"/>
        <p:cNvGrpSpPr/>
        <p:nvPr/>
      </p:nvGrpSpPr>
      <p:grpSpPr>
        <a:xfrm>
          <a:off x="0" y="0"/>
          <a:ext cx="0" cy="0"/>
          <a:chOff x="0" y="0"/>
          <a:chExt cx="0" cy="0"/>
        </a:xfrm>
      </p:grpSpPr>
      <p:sp>
        <p:nvSpPr>
          <p:cNvPr id="210" name="Google Shape;210;g15a60ab9416_0_3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1" name="Google Shape;211;g15a60ab9416_0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5"/>
        <p:cNvGrpSpPr/>
        <p:nvPr/>
      </p:nvGrpSpPr>
      <p:grpSpPr>
        <a:xfrm>
          <a:off x="0" y="0"/>
          <a:ext cx="0" cy="0"/>
          <a:chOff x="0" y="0"/>
          <a:chExt cx="0" cy="0"/>
        </a:xfrm>
      </p:grpSpPr>
      <p:sp>
        <p:nvSpPr>
          <p:cNvPr id="216" name="Google Shape;216;g1131a96cf64_0_47: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7" name="Google Shape;217;g1131a96cf64_0_4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nl" sz="1400">
                <a:solidFill>
                  <a:schemeClr val="dk1"/>
                </a:solidFill>
              </a:rPr>
              <a:t>Denk van te voren na over welke profielen je nodig denkt te hebben</a:t>
            </a:r>
            <a:endParaRPr sz="1400">
              <a:solidFill>
                <a:schemeClr val="dk1"/>
              </a:solidFill>
            </a:endParaRPr>
          </a:p>
          <a:p>
            <a:pPr marL="0" lvl="0" indent="0" algn="l" rtl="0">
              <a:spcBef>
                <a:spcPts val="0"/>
              </a:spcBef>
              <a:spcAft>
                <a:spcPts val="0"/>
              </a:spcAft>
              <a:buClr>
                <a:schemeClr val="dk1"/>
              </a:buClr>
              <a:buSzPts val="1100"/>
              <a:buFont typeface="Arial"/>
              <a:buNone/>
            </a:pPr>
            <a:r>
              <a:rPr lang="nl" sz="1400">
                <a:solidFill>
                  <a:schemeClr val="dk1"/>
                </a:solidFill>
              </a:rPr>
              <a:t>Zorg ervoor dat je toegang hebt tot platformen, intermediairs, etc waar je dit netwerk makkelijk kunt bereiken</a:t>
            </a:r>
            <a:endParaRPr sz="1400">
              <a:solidFill>
                <a:schemeClr val="dk1"/>
              </a:solidFill>
            </a:endParaRPr>
          </a:p>
          <a:p>
            <a:pPr marL="0" lvl="0" indent="0" algn="l" rtl="0">
              <a:spcBef>
                <a:spcPts val="0"/>
              </a:spcBef>
              <a:spcAft>
                <a:spcPts val="0"/>
              </a:spcAft>
              <a:buClr>
                <a:schemeClr val="dk1"/>
              </a:buClr>
              <a:buSzPts val="1100"/>
              <a:buFont typeface="Arial"/>
              <a:buNone/>
            </a:pPr>
            <a:r>
              <a:rPr lang="nl" sz="1400">
                <a:solidFill>
                  <a:schemeClr val="dk1"/>
                </a:solidFill>
              </a:rPr>
              <a:t>Doe dit nu, zodat het geen adhoc - en spoedopdracht is</a:t>
            </a:r>
            <a:endParaRPr sz="1400">
              <a:solidFill>
                <a:schemeClr val="dk1"/>
              </a:solidFill>
            </a:endParaRPr>
          </a:p>
          <a:p>
            <a:pPr marL="0" lvl="0" indent="0" algn="l" rtl="0">
              <a:spcBef>
                <a:spcPts val="0"/>
              </a:spcBef>
              <a:spcAft>
                <a:spcPts val="0"/>
              </a:spcAft>
              <a:buClr>
                <a:schemeClr val="dk1"/>
              </a:buClr>
              <a:buSzPts val="1100"/>
              <a:buFont typeface="Arial"/>
              <a:buNone/>
            </a:pPr>
            <a:endParaRPr>
              <a:solidFill>
                <a:schemeClr val="dk1"/>
              </a:solidFill>
            </a:endParaRPr>
          </a:p>
          <a:p>
            <a:pPr marL="0" lvl="0" indent="0" algn="l" rtl="0">
              <a:spcBef>
                <a:spcPts val="0"/>
              </a:spcBef>
              <a:spcAft>
                <a:spcPts val="0"/>
              </a:spcAft>
              <a:buNone/>
            </a:pP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1"/>
        <p:cNvGrpSpPr/>
        <p:nvPr/>
      </p:nvGrpSpPr>
      <p:grpSpPr>
        <a:xfrm>
          <a:off x="0" y="0"/>
          <a:ext cx="0" cy="0"/>
          <a:chOff x="0" y="0"/>
          <a:chExt cx="0" cy="0"/>
        </a:xfrm>
      </p:grpSpPr>
      <p:sp>
        <p:nvSpPr>
          <p:cNvPr id="222" name="Google Shape;222;g1131a96cf64_0_55: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23" name="Google Shape;223;g1131a96cf64_0_5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6"/>
        <p:cNvGrpSpPr/>
        <p:nvPr/>
      </p:nvGrpSpPr>
      <p:grpSpPr>
        <a:xfrm>
          <a:off x="0" y="0"/>
          <a:ext cx="0" cy="0"/>
          <a:chOff x="0" y="0"/>
          <a:chExt cx="0" cy="0"/>
        </a:xfrm>
      </p:grpSpPr>
      <p:sp>
        <p:nvSpPr>
          <p:cNvPr id="227" name="Google Shape;227;g1131a96cf64_0_59: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28" name="Google Shape;228;g1131a96cf64_0_5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1"/>
        <p:cNvGrpSpPr/>
        <p:nvPr/>
      </p:nvGrpSpPr>
      <p:grpSpPr>
        <a:xfrm>
          <a:off x="0" y="0"/>
          <a:ext cx="0" cy="0"/>
          <a:chOff x="0" y="0"/>
          <a:chExt cx="0" cy="0"/>
        </a:xfrm>
      </p:grpSpPr>
      <p:sp>
        <p:nvSpPr>
          <p:cNvPr id="232" name="Google Shape;232;g1136ac64b5c_0_11: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3" name="Google Shape;233;g1136ac64b5c_0_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8"/>
        <p:cNvGrpSpPr/>
        <p:nvPr/>
      </p:nvGrpSpPr>
      <p:grpSpPr>
        <a:xfrm>
          <a:off x="0" y="0"/>
          <a:ext cx="0" cy="0"/>
          <a:chOff x="0" y="0"/>
          <a:chExt cx="0" cy="0"/>
        </a:xfrm>
      </p:grpSpPr>
      <p:sp>
        <p:nvSpPr>
          <p:cNvPr id="239" name="Google Shape;239;g1123a8df963_0_4: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40" name="Google Shape;240;g1123a8df963_0_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Slide Image Placeholder 1">
            <a:extLst>
              <a:ext uri="{FF2B5EF4-FFF2-40B4-BE49-F238E27FC236}">
                <a16:creationId xmlns:a16="http://schemas.microsoft.com/office/drawing/2014/main" id="{2271AF18-265B-7A4C-CF17-55C5B4885EE4}"/>
              </a:ext>
            </a:extLst>
          </p:cNvPr>
          <p:cNvSpPr>
            <a:spLocks noGrp="1" noRot="1" noChangeAspec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362" name="Notes Placeholder 2">
            <a:extLst>
              <a:ext uri="{FF2B5EF4-FFF2-40B4-BE49-F238E27FC236}">
                <a16:creationId xmlns:a16="http://schemas.microsoft.com/office/drawing/2014/main" id="{BA990A73-5C9D-D82A-5F84-1D05A0EA9E0E}"/>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nl-NL" altLang="nl-NL"/>
          </a:p>
        </p:txBody>
      </p:sp>
      <p:sp>
        <p:nvSpPr>
          <p:cNvPr id="15363" name="Slide Number Placeholder 3">
            <a:extLst>
              <a:ext uri="{FF2B5EF4-FFF2-40B4-BE49-F238E27FC236}">
                <a16:creationId xmlns:a16="http://schemas.microsoft.com/office/drawing/2014/main" id="{FF70BF11-2B9A-4A60-1D2B-7F7B93BE1001}"/>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w Cen MT" panose="020B0602020104020603" pitchFamily="34" charset="0"/>
                <a:cs typeface="Arial" panose="020B0604020202020204" pitchFamily="34" charset="0"/>
              </a:defRPr>
            </a:lvl1pPr>
            <a:lvl2pPr marL="769993" indent="-296151">
              <a:defRPr>
                <a:solidFill>
                  <a:schemeClr val="tx1"/>
                </a:solidFill>
                <a:latin typeface="Tw Cen MT" panose="020B0602020104020603" pitchFamily="34" charset="0"/>
                <a:cs typeface="Arial" panose="020B0604020202020204" pitchFamily="34" charset="0"/>
              </a:defRPr>
            </a:lvl2pPr>
            <a:lvl3pPr marL="1184605" indent="-236921">
              <a:defRPr>
                <a:solidFill>
                  <a:schemeClr val="tx1"/>
                </a:solidFill>
                <a:latin typeface="Tw Cen MT" panose="020B0602020104020603" pitchFamily="34" charset="0"/>
                <a:cs typeface="Arial" panose="020B0604020202020204" pitchFamily="34" charset="0"/>
              </a:defRPr>
            </a:lvl3pPr>
            <a:lvl4pPr marL="1658447" indent="-236921">
              <a:defRPr>
                <a:solidFill>
                  <a:schemeClr val="tx1"/>
                </a:solidFill>
                <a:latin typeface="Tw Cen MT" panose="020B0602020104020603" pitchFamily="34" charset="0"/>
                <a:cs typeface="Arial" panose="020B0604020202020204" pitchFamily="34" charset="0"/>
              </a:defRPr>
            </a:lvl4pPr>
            <a:lvl5pPr marL="2132289" indent="-236921">
              <a:defRPr>
                <a:solidFill>
                  <a:schemeClr val="tx1"/>
                </a:solidFill>
                <a:latin typeface="Tw Cen MT" panose="020B0602020104020603" pitchFamily="34" charset="0"/>
                <a:cs typeface="Arial" panose="020B0604020202020204" pitchFamily="34" charset="0"/>
              </a:defRPr>
            </a:lvl5pPr>
            <a:lvl6pPr marL="2606131" indent="-236921" fontAlgn="base">
              <a:spcBef>
                <a:spcPct val="0"/>
              </a:spcBef>
              <a:spcAft>
                <a:spcPct val="0"/>
              </a:spcAft>
              <a:defRPr>
                <a:solidFill>
                  <a:schemeClr val="tx1"/>
                </a:solidFill>
                <a:latin typeface="Tw Cen MT" panose="020B0602020104020603" pitchFamily="34" charset="0"/>
                <a:cs typeface="Arial" panose="020B0604020202020204" pitchFamily="34" charset="0"/>
              </a:defRPr>
            </a:lvl6pPr>
            <a:lvl7pPr marL="3079974" indent="-236921" fontAlgn="base">
              <a:spcBef>
                <a:spcPct val="0"/>
              </a:spcBef>
              <a:spcAft>
                <a:spcPct val="0"/>
              </a:spcAft>
              <a:defRPr>
                <a:solidFill>
                  <a:schemeClr val="tx1"/>
                </a:solidFill>
                <a:latin typeface="Tw Cen MT" panose="020B0602020104020603" pitchFamily="34" charset="0"/>
                <a:cs typeface="Arial" panose="020B0604020202020204" pitchFamily="34" charset="0"/>
              </a:defRPr>
            </a:lvl7pPr>
            <a:lvl8pPr marL="3553816" indent="-236921" fontAlgn="base">
              <a:spcBef>
                <a:spcPct val="0"/>
              </a:spcBef>
              <a:spcAft>
                <a:spcPct val="0"/>
              </a:spcAft>
              <a:defRPr>
                <a:solidFill>
                  <a:schemeClr val="tx1"/>
                </a:solidFill>
                <a:latin typeface="Tw Cen MT" panose="020B0602020104020603" pitchFamily="34" charset="0"/>
                <a:cs typeface="Arial" panose="020B0604020202020204" pitchFamily="34" charset="0"/>
              </a:defRPr>
            </a:lvl8pPr>
            <a:lvl9pPr marL="4027658" indent="-236921" fontAlgn="base">
              <a:spcBef>
                <a:spcPct val="0"/>
              </a:spcBef>
              <a:spcAft>
                <a:spcPct val="0"/>
              </a:spcAft>
              <a:defRPr>
                <a:solidFill>
                  <a:schemeClr val="tx1"/>
                </a:solidFill>
                <a:latin typeface="Tw Cen MT" panose="020B0602020104020603" pitchFamily="34" charset="0"/>
                <a:cs typeface="Arial" panose="020B0604020202020204" pitchFamily="34" charset="0"/>
              </a:defRPr>
            </a:lvl9pPr>
          </a:lstStyle>
          <a:p>
            <a:fld id="{D2B18FB7-88E7-403D-A2EA-ACEBC424ED81}" type="slidenum">
              <a:rPr lang="nl-NL" altLang="nl-NL">
                <a:latin typeface="Calibri" panose="020F0502020204030204" pitchFamily="34" charset="0"/>
              </a:rPr>
              <a:pPr/>
              <a:t>46</a:t>
            </a:fld>
            <a:endParaRPr lang="nl-NL" altLang="nl-NL">
              <a:latin typeface="Calibri" panose="020F0502020204030204" pitchFamily="34" charset="0"/>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Slide Image Placeholder 1">
            <a:extLst>
              <a:ext uri="{FF2B5EF4-FFF2-40B4-BE49-F238E27FC236}">
                <a16:creationId xmlns:a16="http://schemas.microsoft.com/office/drawing/2014/main" id="{2271AF18-265B-7A4C-CF17-55C5B4885EE4}"/>
              </a:ext>
            </a:extLst>
          </p:cNvPr>
          <p:cNvSpPr>
            <a:spLocks noGrp="1" noRot="1" noChangeAspec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362" name="Notes Placeholder 2">
            <a:extLst>
              <a:ext uri="{FF2B5EF4-FFF2-40B4-BE49-F238E27FC236}">
                <a16:creationId xmlns:a16="http://schemas.microsoft.com/office/drawing/2014/main" id="{BA990A73-5C9D-D82A-5F84-1D05A0EA9E0E}"/>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nl-NL" altLang="nl-NL"/>
          </a:p>
        </p:txBody>
      </p:sp>
      <p:sp>
        <p:nvSpPr>
          <p:cNvPr id="15363" name="Slide Number Placeholder 3">
            <a:extLst>
              <a:ext uri="{FF2B5EF4-FFF2-40B4-BE49-F238E27FC236}">
                <a16:creationId xmlns:a16="http://schemas.microsoft.com/office/drawing/2014/main" id="{FF70BF11-2B9A-4A60-1D2B-7F7B93BE1001}"/>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w Cen MT" panose="020B0602020104020603" pitchFamily="34" charset="0"/>
                <a:cs typeface="Arial" panose="020B0604020202020204" pitchFamily="34" charset="0"/>
              </a:defRPr>
            </a:lvl1pPr>
            <a:lvl2pPr marL="769993" indent="-296151">
              <a:defRPr>
                <a:solidFill>
                  <a:schemeClr val="tx1"/>
                </a:solidFill>
                <a:latin typeface="Tw Cen MT" panose="020B0602020104020603" pitchFamily="34" charset="0"/>
                <a:cs typeface="Arial" panose="020B0604020202020204" pitchFamily="34" charset="0"/>
              </a:defRPr>
            </a:lvl2pPr>
            <a:lvl3pPr marL="1184605" indent="-236921">
              <a:defRPr>
                <a:solidFill>
                  <a:schemeClr val="tx1"/>
                </a:solidFill>
                <a:latin typeface="Tw Cen MT" panose="020B0602020104020603" pitchFamily="34" charset="0"/>
                <a:cs typeface="Arial" panose="020B0604020202020204" pitchFamily="34" charset="0"/>
              </a:defRPr>
            </a:lvl3pPr>
            <a:lvl4pPr marL="1658447" indent="-236921">
              <a:defRPr>
                <a:solidFill>
                  <a:schemeClr val="tx1"/>
                </a:solidFill>
                <a:latin typeface="Tw Cen MT" panose="020B0602020104020603" pitchFamily="34" charset="0"/>
                <a:cs typeface="Arial" panose="020B0604020202020204" pitchFamily="34" charset="0"/>
              </a:defRPr>
            </a:lvl4pPr>
            <a:lvl5pPr marL="2132289" indent="-236921">
              <a:defRPr>
                <a:solidFill>
                  <a:schemeClr val="tx1"/>
                </a:solidFill>
                <a:latin typeface="Tw Cen MT" panose="020B0602020104020603" pitchFamily="34" charset="0"/>
                <a:cs typeface="Arial" panose="020B0604020202020204" pitchFamily="34" charset="0"/>
              </a:defRPr>
            </a:lvl5pPr>
            <a:lvl6pPr marL="2606131" indent="-236921" fontAlgn="base">
              <a:spcBef>
                <a:spcPct val="0"/>
              </a:spcBef>
              <a:spcAft>
                <a:spcPct val="0"/>
              </a:spcAft>
              <a:defRPr>
                <a:solidFill>
                  <a:schemeClr val="tx1"/>
                </a:solidFill>
                <a:latin typeface="Tw Cen MT" panose="020B0602020104020603" pitchFamily="34" charset="0"/>
                <a:cs typeface="Arial" panose="020B0604020202020204" pitchFamily="34" charset="0"/>
              </a:defRPr>
            </a:lvl6pPr>
            <a:lvl7pPr marL="3079974" indent="-236921" fontAlgn="base">
              <a:spcBef>
                <a:spcPct val="0"/>
              </a:spcBef>
              <a:spcAft>
                <a:spcPct val="0"/>
              </a:spcAft>
              <a:defRPr>
                <a:solidFill>
                  <a:schemeClr val="tx1"/>
                </a:solidFill>
                <a:latin typeface="Tw Cen MT" panose="020B0602020104020603" pitchFamily="34" charset="0"/>
                <a:cs typeface="Arial" panose="020B0604020202020204" pitchFamily="34" charset="0"/>
              </a:defRPr>
            </a:lvl7pPr>
            <a:lvl8pPr marL="3553816" indent="-236921" fontAlgn="base">
              <a:spcBef>
                <a:spcPct val="0"/>
              </a:spcBef>
              <a:spcAft>
                <a:spcPct val="0"/>
              </a:spcAft>
              <a:defRPr>
                <a:solidFill>
                  <a:schemeClr val="tx1"/>
                </a:solidFill>
                <a:latin typeface="Tw Cen MT" panose="020B0602020104020603" pitchFamily="34" charset="0"/>
                <a:cs typeface="Arial" panose="020B0604020202020204" pitchFamily="34" charset="0"/>
              </a:defRPr>
            </a:lvl8pPr>
            <a:lvl9pPr marL="4027658" indent="-236921" fontAlgn="base">
              <a:spcBef>
                <a:spcPct val="0"/>
              </a:spcBef>
              <a:spcAft>
                <a:spcPct val="0"/>
              </a:spcAft>
              <a:defRPr>
                <a:solidFill>
                  <a:schemeClr val="tx1"/>
                </a:solidFill>
                <a:latin typeface="Tw Cen MT" panose="020B0602020104020603" pitchFamily="34" charset="0"/>
                <a:cs typeface="Arial" panose="020B0604020202020204" pitchFamily="34" charset="0"/>
              </a:defRPr>
            </a:lvl9pPr>
          </a:lstStyle>
          <a:p>
            <a:fld id="{D2B18FB7-88E7-403D-A2EA-ACEBC424ED81}" type="slidenum">
              <a:rPr lang="nl-NL" altLang="nl-NL">
                <a:latin typeface="Calibri" panose="020F0502020204030204" pitchFamily="34" charset="0"/>
              </a:rPr>
              <a:pPr/>
              <a:t>47</a:t>
            </a:fld>
            <a:endParaRPr lang="nl-NL" altLang="nl-NL">
              <a:latin typeface="Calibri" panose="020F0502020204030204" pitchFamily="34" charset="0"/>
            </a:endParaRPr>
          </a:p>
        </p:txBody>
      </p:sp>
    </p:spTree>
    <p:extLst>
      <p:ext uri="{BB962C8B-B14F-4D97-AF65-F5344CB8AC3E}">
        <p14:creationId xmlns:p14="http://schemas.microsoft.com/office/powerpoint/2010/main" val="44826497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Slide Image Placeholder 1">
            <a:extLst>
              <a:ext uri="{FF2B5EF4-FFF2-40B4-BE49-F238E27FC236}">
                <a16:creationId xmlns:a16="http://schemas.microsoft.com/office/drawing/2014/main" id="{2271AF18-265B-7A4C-CF17-55C5B4885EE4}"/>
              </a:ext>
            </a:extLst>
          </p:cNvPr>
          <p:cNvSpPr>
            <a:spLocks noGrp="1" noRot="1" noChangeAspec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362" name="Notes Placeholder 2">
            <a:extLst>
              <a:ext uri="{FF2B5EF4-FFF2-40B4-BE49-F238E27FC236}">
                <a16:creationId xmlns:a16="http://schemas.microsoft.com/office/drawing/2014/main" id="{BA990A73-5C9D-D82A-5F84-1D05A0EA9E0E}"/>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nl-NL" altLang="nl-NL"/>
          </a:p>
        </p:txBody>
      </p:sp>
      <p:sp>
        <p:nvSpPr>
          <p:cNvPr id="15363" name="Slide Number Placeholder 3">
            <a:extLst>
              <a:ext uri="{FF2B5EF4-FFF2-40B4-BE49-F238E27FC236}">
                <a16:creationId xmlns:a16="http://schemas.microsoft.com/office/drawing/2014/main" id="{FF70BF11-2B9A-4A60-1D2B-7F7B93BE1001}"/>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w Cen MT" panose="020B0602020104020603" pitchFamily="34" charset="0"/>
                <a:cs typeface="Arial" panose="020B0604020202020204" pitchFamily="34" charset="0"/>
              </a:defRPr>
            </a:lvl1pPr>
            <a:lvl2pPr marL="769993" indent="-296151">
              <a:defRPr>
                <a:solidFill>
                  <a:schemeClr val="tx1"/>
                </a:solidFill>
                <a:latin typeface="Tw Cen MT" panose="020B0602020104020603" pitchFamily="34" charset="0"/>
                <a:cs typeface="Arial" panose="020B0604020202020204" pitchFamily="34" charset="0"/>
              </a:defRPr>
            </a:lvl2pPr>
            <a:lvl3pPr marL="1184605" indent="-236921">
              <a:defRPr>
                <a:solidFill>
                  <a:schemeClr val="tx1"/>
                </a:solidFill>
                <a:latin typeface="Tw Cen MT" panose="020B0602020104020603" pitchFamily="34" charset="0"/>
                <a:cs typeface="Arial" panose="020B0604020202020204" pitchFamily="34" charset="0"/>
              </a:defRPr>
            </a:lvl3pPr>
            <a:lvl4pPr marL="1658447" indent="-236921">
              <a:defRPr>
                <a:solidFill>
                  <a:schemeClr val="tx1"/>
                </a:solidFill>
                <a:latin typeface="Tw Cen MT" panose="020B0602020104020603" pitchFamily="34" charset="0"/>
                <a:cs typeface="Arial" panose="020B0604020202020204" pitchFamily="34" charset="0"/>
              </a:defRPr>
            </a:lvl4pPr>
            <a:lvl5pPr marL="2132289" indent="-236921">
              <a:defRPr>
                <a:solidFill>
                  <a:schemeClr val="tx1"/>
                </a:solidFill>
                <a:latin typeface="Tw Cen MT" panose="020B0602020104020603" pitchFamily="34" charset="0"/>
                <a:cs typeface="Arial" panose="020B0604020202020204" pitchFamily="34" charset="0"/>
              </a:defRPr>
            </a:lvl5pPr>
            <a:lvl6pPr marL="2606131" indent="-236921" fontAlgn="base">
              <a:spcBef>
                <a:spcPct val="0"/>
              </a:spcBef>
              <a:spcAft>
                <a:spcPct val="0"/>
              </a:spcAft>
              <a:defRPr>
                <a:solidFill>
                  <a:schemeClr val="tx1"/>
                </a:solidFill>
                <a:latin typeface="Tw Cen MT" panose="020B0602020104020603" pitchFamily="34" charset="0"/>
                <a:cs typeface="Arial" panose="020B0604020202020204" pitchFamily="34" charset="0"/>
              </a:defRPr>
            </a:lvl6pPr>
            <a:lvl7pPr marL="3079974" indent="-236921" fontAlgn="base">
              <a:spcBef>
                <a:spcPct val="0"/>
              </a:spcBef>
              <a:spcAft>
                <a:spcPct val="0"/>
              </a:spcAft>
              <a:defRPr>
                <a:solidFill>
                  <a:schemeClr val="tx1"/>
                </a:solidFill>
                <a:latin typeface="Tw Cen MT" panose="020B0602020104020603" pitchFamily="34" charset="0"/>
                <a:cs typeface="Arial" panose="020B0604020202020204" pitchFamily="34" charset="0"/>
              </a:defRPr>
            </a:lvl7pPr>
            <a:lvl8pPr marL="3553816" indent="-236921" fontAlgn="base">
              <a:spcBef>
                <a:spcPct val="0"/>
              </a:spcBef>
              <a:spcAft>
                <a:spcPct val="0"/>
              </a:spcAft>
              <a:defRPr>
                <a:solidFill>
                  <a:schemeClr val="tx1"/>
                </a:solidFill>
                <a:latin typeface="Tw Cen MT" panose="020B0602020104020603" pitchFamily="34" charset="0"/>
                <a:cs typeface="Arial" panose="020B0604020202020204" pitchFamily="34" charset="0"/>
              </a:defRPr>
            </a:lvl8pPr>
            <a:lvl9pPr marL="4027658" indent="-236921" fontAlgn="base">
              <a:spcBef>
                <a:spcPct val="0"/>
              </a:spcBef>
              <a:spcAft>
                <a:spcPct val="0"/>
              </a:spcAft>
              <a:defRPr>
                <a:solidFill>
                  <a:schemeClr val="tx1"/>
                </a:solidFill>
                <a:latin typeface="Tw Cen MT" panose="020B0602020104020603" pitchFamily="34" charset="0"/>
                <a:cs typeface="Arial" panose="020B0604020202020204" pitchFamily="34" charset="0"/>
              </a:defRPr>
            </a:lvl9pPr>
          </a:lstStyle>
          <a:p>
            <a:fld id="{D2B18FB7-88E7-403D-A2EA-ACEBC424ED81}" type="slidenum">
              <a:rPr lang="nl-NL" altLang="nl-NL">
                <a:latin typeface="Calibri" panose="020F0502020204030204" pitchFamily="34" charset="0"/>
              </a:rPr>
              <a:pPr/>
              <a:t>48</a:t>
            </a:fld>
            <a:endParaRPr lang="nl-NL" altLang="nl-NL">
              <a:latin typeface="Calibri" panose="020F0502020204030204" pitchFamily="34" charset="0"/>
            </a:endParaRPr>
          </a:p>
        </p:txBody>
      </p:sp>
    </p:spTree>
    <p:extLst>
      <p:ext uri="{BB962C8B-B14F-4D97-AF65-F5344CB8AC3E}">
        <p14:creationId xmlns:p14="http://schemas.microsoft.com/office/powerpoint/2010/main" val="3379125603"/>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Slide Image Placeholder 1">
            <a:extLst>
              <a:ext uri="{FF2B5EF4-FFF2-40B4-BE49-F238E27FC236}">
                <a16:creationId xmlns:a16="http://schemas.microsoft.com/office/drawing/2014/main" id="{2271AF18-265B-7A4C-CF17-55C5B4885EE4}"/>
              </a:ext>
            </a:extLst>
          </p:cNvPr>
          <p:cNvSpPr>
            <a:spLocks noGrp="1" noRot="1" noChangeAspec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362" name="Notes Placeholder 2">
            <a:extLst>
              <a:ext uri="{FF2B5EF4-FFF2-40B4-BE49-F238E27FC236}">
                <a16:creationId xmlns:a16="http://schemas.microsoft.com/office/drawing/2014/main" id="{BA990A73-5C9D-D82A-5F84-1D05A0EA9E0E}"/>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nl-NL" altLang="nl-NL"/>
          </a:p>
        </p:txBody>
      </p:sp>
      <p:sp>
        <p:nvSpPr>
          <p:cNvPr id="15363" name="Slide Number Placeholder 3">
            <a:extLst>
              <a:ext uri="{FF2B5EF4-FFF2-40B4-BE49-F238E27FC236}">
                <a16:creationId xmlns:a16="http://schemas.microsoft.com/office/drawing/2014/main" id="{FF70BF11-2B9A-4A60-1D2B-7F7B93BE1001}"/>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w Cen MT" panose="020B0602020104020603" pitchFamily="34" charset="0"/>
                <a:cs typeface="Arial" panose="020B0604020202020204" pitchFamily="34" charset="0"/>
              </a:defRPr>
            </a:lvl1pPr>
            <a:lvl2pPr marL="769993" indent="-296151">
              <a:defRPr>
                <a:solidFill>
                  <a:schemeClr val="tx1"/>
                </a:solidFill>
                <a:latin typeface="Tw Cen MT" panose="020B0602020104020603" pitchFamily="34" charset="0"/>
                <a:cs typeface="Arial" panose="020B0604020202020204" pitchFamily="34" charset="0"/>
              </a:defRPr>
            </a:lvl2pPr>
            <a:lvl3pPr marL="1184605" indent="-236921">
              <a:defRPr>
                <a:solidFill>
                  <a:schemeClr val="tx1"/>
                </a:solidFill>
                <a:latin typeface="Tw Cen MT" panose="020B0602020104020603" pitchFamily="34" charset="0"/>
                <a:cs typeface="Arial" panose="020B0604020202020204" pitchFamily="34" charset="0"/>
              </a:defRPr>
            </a:lvl3pPr>
            <a:lvl4pPr marL="1658447" indent="-236921">
              <a:defRPr>
                <a:solidFill>
                  <a:schemeClr val="tx1"/>
                </a:solidFill>
                <a:latin typeface="Tw Cen MT" panose="020B0602020104020603" pitchFamily="34" charset="0"/>
                <a:cs typeface="Arial" panose="020B0604020202020204" pitchFamily="34" charset="0"/>
              </a:defRPr>
            </a:lvl4pPr>
            <a:lvl5pPr marL="2132289" indent="-236921">
              <a:defRPr>
                <a:solidFill>
                  <a:schemeClr val="tx1"/>
                </a:solidFill>
                <a:latin typeface="Tw Cen MT" panose="020B0602020104020603" pitchFamily="34" charset="0"/>
                <a:cs typeface="Arial" panose="020B0604020202020204" pitchFamily="34" charset="0"/>
              </a:defRPr>
            </a:lvl5pPr>
            <a:lvl6pPr marL="2606131" indent="-236921" fontAlgn="base">
              <a:spcBef>
                <a:spcPct val="0"/>
              </a:spcBef>
              <a:spcAft>
                <a:spcPct val="0"/>
              </a:spcAft>
              <a:defRPr>
                <a:solidFill>
                  <a:schemeClr val="tx1"/>
                </a:solidFill>
                <a:latin typeface="Tw Cen MT" panose="020B0602020104020603" pitchFamily="34" charset="0"/>
                <a:cs typeface="Arial" panose="020B0604020202020204" pitchFamily="34" charset="0"/>
              </a:defRPr>
            </a:lvl6pPr>
            <a:lvl7pPr marL="3079974" indent="-236921" fontAlgn="base">
              <a:spcBef>
                <a:spcPct val="0"/>
              </a:spcBef>
              <a:spcAft>
                <a:spcPct val="0"/>
              </a:spcAft>
              <a:defRPr>
                <a:solidFill>
                  <a:schemeClr val="tx1"/>
                </a:solidFill>
                <a:latin typeface="Tw Cen MT" panose="020B0602020104020603" pitchFamily="34" charset="0"/>
                <a:cs typeface="Arial" panose="020B0604020202020204" pitchFamily="34" charset="0"/>
              </a:defRPr>
            </a:lvl7pPr>
            <a:lvl8pPr marL="3553816" indent="-236921" fontAlgn="base">
              <a:spcBef>
                <a:spcPct val="0"/>
              </a:spcBef>
              <a:spcAft>
                <a:spcPct val="0"/>
              </a:spcAft>
              <a:defRPr>
                <a:solidFill>
                  <a:schemeClr val="tx1"/>
                </a:solidFill>
                <a:latin typeface="Tw Cen MT" panose="020B0602020104020603" pitchFamily="34" charset="0"/>
                <a:cs typeface="Arial" panose="020B0604020202020204" pitchFamily="34" charset="0"/>
              </a:defRPr>
            </a:lvl8pPr>
            <a:lvl9pPr marL="4027658" indent="-236921" fontAlgn="base">
              <a:spcBef>
                <a:spcPct val="0"/>
              </a:spcBef>
              <a:spcAft>
                <a:spcPct val="0"/>
              </a:spcAft>
              <a:defRPr>
                <a:solidFill>
                  <a:schemeClr val="tx1"/>
                </a:solidFill>
                <a:latin typeface="Tw Cen MT" panose="020B0602020104020603" pitchFamily="34" charset="0"/>
                <a:cs typeface="Arial" panose="020B0604020202020204" pitchFamily="34" charset="0"/>
              </a:defRPr>
            </a:lvl9pPr>
          </a:lstStyle>
          <a:p>
            <a:fld id="{D2B18FB7-88E7-403D-A2EA-ACEBC424ED81}" type="slidenum">
              <a:rPr lang="nl-NL" altLang="nl-NL">
                <a:latin typeface="Calibri" panose="020F0502020204030204" pitchFamily="34" charset="0"/>
              </a:rPr>
              <a:pPr/>
              <a:t>49</a:t>
            </a:fld>
            <a:endParaRPr lang="nl-NL" altLang="nl-NL">
              <a:latin typeface="Calibri" panose="020F0502020204030204" pitchFamily="34" charset="0"/>
            </a:endParaRPr>
          </a:p>
        </p:txBody>
      </p:sp>
    </p:spTree>
    <p:extLst>
      <p:ext uri="{BB962C8B-B14F-4D97-AF65-F5344CB8AC3E}">
        <p14:creationId xmlns:p14="http://schemas.microsoft.com/office/powerpoint/2010/main" val="5832542"/>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2">
            <a:extLst>
              <a:ext uri="{FF2B5EF4-FFF2-40B4-BE49-F238E27FC236}">
                <a16:creationId xmlns:a16="http://schemas.microsoft.com/office/drawing/2014/main" id="{D7E36C7F-BD58-4C86-82D7-B595C6D6F600}"/>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5059" name="Rectangle 3">
            <a:extLst>
              <a:ext uri="{FF2B5EF4-FFF2-40B4-BE49-F238E27FC236}">
                <a16:creationId xmlns:a16="http://schemas.microsoft.com/office/drawing/2014/main" id="{0ECB37AD-4002-63D4-5A7B-3707CA684B47}"/>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nl-NL" altLang="nl-NL"/>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2">
            <a:extLst>
              <a:ext uri="{FF2B5EF4-FFF2-40B4-BE49-F238E27FC236}">
                <a16:creationId xmlns:a16="http://schemas.microsoft.com/office/drawing/2014/main" id="{1CFF9529-1FF3-6ECA-4186-6B0B62E0B47A}"/>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6083" name="Rectangle 3">
            <a:extLst>
              <a:ext uri="{FF2B5EF4-FFF2-40B4-BE49-F238E27FC236}">
                <a16:creationId xmlns:a16="http://schemas.microsoft.com/office/drawing/2014/main" id="{F2F31D0B-1A79-78E7-B0DD-DB545033A04B}"/>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nl-NL" altLang="nl-NL"/>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2">
            <a:extLst>
              <a:ext uri="{FF2B5EF4-FFF2-40B4-BE49-F238E27FC236}">
                <a16:creationId xmlns:a16="http://schemas.microsoft.com/office/drawing/2014/main" id="{88A03A28-553E-D9E6-A9B6-EFAA00535F04}"/>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7107" name="Rectangle 3">
            <a:extLst>
              <a:ext uri="{FF2B5EF4-FFF2-40B4-BE49-F238E27FC236}">
                <a16:creationId xmlns:a16="http://schemas.microsoft.com/office/drawing/2014/main" id="{4A5B9140-15C6-DCF7-B15E-C576CFD87A6F}"/>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nl-NL" altLang="nl-NL"/>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2">
            <a:extLst>
              <a:ext uri="{FF2B5EF4-FFF2-40B4-BE49-F238E27FC236}">
                <a16:creationId xmlns:a16="http://schemas.microsoft.com/office/drawing/2014/main" id="{88A03A28-553E-D9E6-A9B6-EFAA00535F04}"/>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7107" name="Rectangle 3">
            <a:extLst>
              <a:ext uri="{FF2B5EF4-FFF2-40B4-BE49-F238E27FC236}">
                <a16:creationId xmlns:a16="http://schemas.microsoft.com/office/drawing/2014/main" id="{4A5B9140-15C6-DCF7-B15E-C576CFD87A6F}"/>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nl-NL" altLang="nl-NL"/>
          </a:p>
        </p:txBody>
      </p:sp>
    </p:spTree>
    <p:extLst>
      <p:ext uri="{BB962C8B-B14F-4D97-AF65-F5344CB8AC3E}">
        <p14:creationId xmlns:p14="http://schemas.microsoft.com/office/powerpoint/2010/main" val="1045691554"/>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2">
            <a:extLst>
              <a:ext uri="{FF2B5EF4-FFF2-40B4-BE49-F238E27FC236}">
                <a16:creationId xmlns:a16="http://schemas.microsoft.com/office/drawing/2014/main" id="{88A03A28-553E-D9E6-A9B6-EFAA00535F04}"/>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7107" name="Rectangle 3">
            <a:extLst>
              <a:ext uri="{FF2B5EF4-FFF2-40B4-BE49-F238E27FC236}">
                <a16:creationId xmlns:a16="http://schemas.microsoft.com/office/drawing/2014/main" id="{4A5B9140-15C6-DCF7-B15E-C576CFD87A6F}"/>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nl-NL" altLang="nl-NL"/>
          </a:p>
        </p:txBody>
      </p:sp>
    </p:spTree>
    <p:extLst>
      <p:ext uri="{BB962C8B-B14F-4D97-AF65-F5344CB8AC3E}">
        <p14:creationId xmlns:p14="http://schemas.microsoft.com/office/powerpoint/2010/main" val="1656849723"/>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2">
            <a:extLst>
              <a:ext uri="{FF2B5EF4-FFF2-40B4-BE49-F238E27FC236}">
                <a16:creationId xmlns:a16="http://schemas.microsoft.com/office/drawing/2014/main" id="{88A03A28-553E-D9E6-A9B6-EFAA00535F04}"/>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7107" name="Rectangle 3">
            <a:extLst>
              <a:ext uri="{FF2B5EF4-FFF2-40B4-BE49-F238E27FC236}">
                <a16:creationId xmlns:a16="http://schemas.microsoft.com/office/drawing/2014/main" id="{4A5B9140-15C6-DCF7-B15E-C576CFD87A6F}"/>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nl-NL" altLang="nl-NL"/>
          </a:p>
        </p:txBody>
      </p:sp>
    </p:spTree>
    <p:extLst>
      <p:ext uri="{BB962C8B-B14F-4D97-AF65-F5344CB8AC3E}">
        <p14:creationId xmlns:p14="http://schemas.microsoft.com/office/powerpoint/2010/main" val="3584953127"/>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2">
            <a:extLst>
              <a:ext uri="{FF2B5EF4-FFF2-40B4-BE49-F238E27FC236}">
                <a16:creationId xmlns:a16="http://schemas.microsoft.com/office/drawing/2014/main" id="{88A03A28-553E-D9E6-A9B6-EFAA00535F04}"/>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7107" name="Rectangle 3">
            <a:extLst>
              <a:ext uri="{FF2B5EF4-FFF2-40B4-BE49-F238E27FC236}">
                <a16:creationId xmlns:a16="http://schemas.microsoft.com/office/drawing/2014/main" id="{4A5B9140-15C6-DCF7-B15E-C576CFD87A6F}"/>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nl-NL" altLang="nl-NL"/>
          </a:p>
        </p:txBody>
      </p:sp>
    </p:spTree>
    <p:extLst>
      <p:ext uri="{BB962C8B-B14F-4D97-AF65-F5344CB8AC3E}">
        <p14:creationId xmlns:p14="http://schemas.microsoft.com/office/powerpoint/2010/main" val="1115735885"/>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2">
            <a:extLst>
              <a:ext uri="{FF2B5EF4-FFF2-40B4-BE49-F238E27FC236}">
                <a16:creationId xmlns:a16="http://schemas.microsoft.com/office/drawing/2014/main" id="{88A03A28-553E-D9E6-A9B6-EFAA00535F04}"/>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7107" name="Rectangle 3">
            <a:extLst>
              <a:ext uri="{FF2B5EF4-FFF2-40B4-BE49-F238E27FC236}">
                <a16:creationId xmlns:a16="http://schemas.microsoft.com/office/drawing/2014/main" id="{4A5B9140-15C6-DCF7-B15E-C576CFD87A6F}"/>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nl-NL" altLang="nl-NL"/>
          </a:p>
        </p:txBody>
      </p:sp>
    </p:spTree>
    <p:extLst>
      <p:ext uri="{BB962C8B-B14F-4D97-AF65-F5344CB8AC3E}">
        <p14:creationId xmlns:p14="http://schemas.microsoft.com/office/powerpoint/2010/main" val="1164962239"/>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2">
            <a:extLst>
              <a:ext uri="{FF2B5EF4-FFF2-40B4-BE49-F238E27FC236}">
                <a16:creationId xmlns:a16="http://schemas.microsoft.com/office/drawing/2014/main" id="{88A03A28-553E-D9E6-A9B6-EFAA00535F04}"/>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7107" name="Rectangle 3">
            <a:extLst>
              <a:ext uri="{FF2B5EF4-FFF2-40B4-BE49-F238E27FC236}">
                <a16:creationId xmlns:a16="http://schemas.microsoft.com/office/drawing/2014/main" id="{4A5B9140-15C6-DCF7-B15E-C576CFD87A6F}"/>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nl-NL" altLang="nl-NL"/>
          </a:p>
        </p:txBody>
      </p:sp>
    </p:spTree>
    <p:extLst>
      <p:ext uri="{BB962C8B-B14F-4D97-AF65-F5344CB8AC3E}">
        <p14:creationId xmlns:p14="http://schemas.microsoft.com/office/powerpoint/2010/main" val="2393491225"/>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2">
            <a:extLst>
              <a:ext uri="{FF2B5EF4-FFF2-40B4-BE49-F238E27FC236}">
                <a16:creationId xmlns:a16="http://schemas.microsoft.com/office/drawing/2014/main" id="{88A03A28-553E-D9E6-A9B6-EFAA00535F04}"/>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7107" name="Rectangle 3">
            <a:extLst>
              <a:ext uri="{FF2B5EF4-FFF2-40B4-BE49-F238E27FC236}">
                <a16:creationId xmlns:a16="http://schemas.microsoft.com/office/drawing/2014/main" id="{4A5B9140-15C6-DCF7-B15E-C576CFD87A6F}"/>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nl-NL" altLang="nl-NL"/>
          </a:p>
        </p:txBody>
      </p:sp>
    </p:spTree>
    <p:extLst>
      <p:ext uri="{BB962C8B-B14F-4D97-AF65-F5344CB8AC3E}">
        <p14:creationId xmlns:p14="http://schemas.microsoft.com/office/powerpoint/2010/main" val="2761445543"/>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2">
            <a:extLst>
              <a:ext uri="{FF2B5EF4-FFF2-40B4-BE49-F238E27FC236}">
                <a16:creationId xmlns:a16="http://schemas.microsoft.com/office/drawing/2014/main" id="{88A03A28-553E-D9E6-A9B6-EFAA00535F04}"/>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7107" name="Rectangle 3">
            <a:extLst>
              <a:ext uri="{FF2B5EF4-FFF2-40B4-BE49-F238E27FC236}">
                <a16:creationId xmlns:a16="http://schemas.microsoft.com/office/drawing/2014/main" id="{4A5B9140-15C6-DCF7-B15E-C576CFD87A6F}"/>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nl-NL" altLang="nl-NL"/>
          </a:p>
        </p:txBody>
      </p:sp>
    </p:spTree>
    <p:extLst>
      <p:ext uri="{BB962C8B-B14F-4D97-AF65-F5344CB8AC3E}">
        <p14:creationId xmlns:p14="http://schemas.microsoft.com/office/powerpoint/2010/main" val="1891434875"/>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2">
            <a:extLst>
              <a:ext uri="{FF2B5EF4-FFF2-40B4-BE49-F238E27FC236}">
                <a16:creationId xmlns:a16="http://schemas.microsoft.com/office/drawing/2014/main" id="{88A03A28-553E-D9E6-A9B6-EFAA00535F04}"/>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7107" name="Rectangle 3">
            <a:extLst>
              <a:ext uri="{FF2B5EF4-FFF2-40B4-BE49-F238E27FC236}">
                <a16:creationId xmlns:a16="http://schemas.microsoft.com/office/drawing/2014/main" id="{4A5B9140-15C6-DCF7-B15E-C576CFD87A6F}"/>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nl-NL" altLang="nl-NL"/>
          </a:p>
        </p:txBody>
      </p:sp>
    </p:spTree>
    <p:extLst>
      <p:ext uri="{BB962C8B-B14F-4D97-AF65-F5344CB8AC3E}">
        <p14:creationId xmlns:p14="http://schemas.microsoft.com/office/powerpoint/2010/main" val="3106318062"/>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2">
            <a:extLst>
              <a:ext uri="{FF2B5EF4-FFF2-40B4-BE49-F238E27FC236}">
                <a16:creationId xmlns:a16="http://schemas.microsoft.com/office/drawing/2014/main" id="{88A03A28-553E-D9E6-A9B6-EFAA00535F04}"/>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7107" name="Rectangle 3">
            <a:extLst>
              <a:ext uri="{FF2B5EF4-FFF2-40B4-BE49-F238E27FC236}">
                <a16:creationId xmlns:a16="http://schemas.microsoft.com/office/drawing/2014/main" id="{4A5B9140-15C6-DCF7-B15E-C576CFD87A6F}"/>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nl-NL" altLang="nl-NL"/>
          </a:p>
        </p:txBody>
      </p:sp>
    </p:spTree>
    <p:extLst>
      <p:ext uri="{BB962C8B-B14F-4D97-AF65-F5344CB8AC3E}">
        <p14:creationId xmlns:p14="http://schemas.microsoft.com/office/powerpoint/2010/main" val="2594536373"/>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2">
            <a:extLst>
              <a:ext uri="{FF2B5EF4-FFF2-40B4-BE49-F238E27FC236}">
                <a16:creationId xmlns:a16="http://schemas.microsoft.com/office/drawing/2014/main" id="{8780F6BF-294B-D949-120A-3EA8F4463BAC}"/>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8131" name="Rectangle 3">
            <a:extLst>
              <a:ext uri="{FF2B5EF4-FFF2-40B4-BE49-F238E27FC236}">
                <a16:creationId xmlns:a16="http://schemas.microsoft.com/office/drawing/2014/main" id="{2097B1E8-824A-2D02-AFCE-53F30929067D}"/>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nl-NL" altLang="nl-NL"/>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2">
            <a:extLst>
              <a:ext uri="{FF2B5EF4-FFF2-40B4-BE49-F238E27FC236}">
                <a16:creationId xmlns:a16="http://schemas.microsoft.com/office/drawing/2014/main" id="{8780F6BF-294B-D949-120A-3EA8F4463BAC}"/>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8131" name="Rectangle 3">
            <a:extLst>
              <a:ext uri="{FF2B5EF4-FFF2-40B4-BE49-F238E27FC236}">
                <a16:creationId xmlns:a16="http://schemas.microsoft.com/office/drawing/2014/main" id="{2097B1E8-824A-2D02-AFCE-53F30929067D}"/>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nl-NL" altLang="nl-NL"/>
          </a:p>
        </p:txBody>
      </p:sp>
    </p:spTree>
    <p:extLst>
      <p:ext uri="{BB962C8B-B14F-4D97-AF65-F5344CB8AC3E}">
        <p14:creationId xmlns:p14="http://schemas.microsoft.com/office/powerpoint/2010/main" val="3120599770"/>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2">
            <a:extLst>
              <a:ext uri="{FF2B5EF4-FFF2-40B4-BE49-F238E27FC236}">
                <a16:creationId xmlns:a16="http://schemas.microsoft.com/office/drawing/2014/main" id="{8780F6BF-294B-D949-120A-3EA8F4463BAC}"/>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8131" name="Rectangle 3">
            <a:extLst>
              <a:ext uri="{FF2B5EF4-FFF2-40B4-BE49-F238E27FC236}">
                <a16:creationId xmlns:a16="http://schemas.microsoft.com/office/drawing/2014/main" id="{2097B1E8-824A-2D02-AFCE-53F30929067D}"/>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nl-NL" altLang="nl-NL"/>
          </a:p>
        </p:txBody>
      </p:sp>
    </p:spTree>
    <p:extLst>
      <p:ext uri="{BB962C8B-B14F-4D97-AF65-F5344CB8AC3E}">
        <p14:creationId xmlns:p14="http://schemas.microsoft.com/office/powerpoint/2010/main" val="3877925884"/>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2">
            <a:extLst>
              <a:ext uri="{FF2B5EF4-FFF2-40B4-BE49-F238E27FC236}">
                <a16:creationId xmlns:a16="http://schemas.microsoft.com/office/drawing/2014/main" id="{8780F6BF-294B-D949-120A-3EA8F4463BAC}"/>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8131" name="Rectangle 3">
            <a:extLst>
              <a:ext uri="{FF2B5EF4-FFF2-40B4-BE49-F238E27FC236}">
                <a16:creationId xmlns:a16="http://schemas.microsoft.com/office/drawing/2014/main" id="{2097B1E8-824A-2D02-AFCE-53F30929067D}"/>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nl-NL" altLang="nl-NL"/>
          </a:p>
        </p:txBody>
      </p:sp>
    </p:spTree>
    <p:extLst>
      <p:ext uri="{BB962C8B-B14F-4D97-AF65-F5344CB8AC3E}">
        <p14:creationId xmlns:p14="http://schemas.microsoft.com/office/powerpoint/2010/main" val="1806851534"/>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2">
            <a:extLst>
              <a:ext uri="{FF2B5EF4-FFF2-40B4-BE49-F238E27FC236}">
                <a16:creationId xmlns:a16="http://schemas.microsoft.com/office/drawing/2014/main" id="{8780F6BF-294B-D949-120A-3EA8F4463BAC}"/>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8131" name="Rectangle 3">
            <a:extLst>
              <a:ext uri="{FF2B5EF4-FFF2-40B4-BE49-F238E27FC236}">
                <a16:creationId xmlns:a16="http://schemas.microsoft.com/office/drawing/2014/main" id="{2097B1E8-824A-2D02-AFCE-53F30929067D}"/>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nl-NL" altLang="nl-NL"/>
          </a:p>
        </p:txBody>
      </p:sp>
    </p:spTree>
    <p:extLst>
      <p:ext uri="{BB962C8B-B14F-4D97-AF65-F5344CB8AC3E}">
        <p14:creationId xmlns:p14="http://schemas.microsoft.com/office/powerpoint/2010/main" val="421034653"/>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2">
            <a:extLst>
              <a:ext uri="{FF2B5EF4-FFF2-40B4-BE49-F238E27FC236}">
                <a16:creationId xmlns:a16="http://schemas.microsoft.com/office/drawing/2014/main" id="{8780F6BF-294B-D949-120A-3EA8F4463BAC}"/>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8131" name="Rectangle 3">
            <a:extLst>
              <a:ext uri="{FF2B5EF4-FFF2-40B4-BE49-F238E27FC236}">
                <a16:creationId xmlns:a16="http://schemas.microsoft.com/office/drawing/2014/main" id="{2097B1E8-824A-2D02-AFCE-53F30929067D}"/>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nl-NL" altLang="nl-NL"/>
          </a:p>
        </p:txBody>
      </p:sp>
    </p:spTree>
    <p:extLst>
      <p:ext uri="{BB962C8B-B14F-4D97-AF65-F5344CB8AC3E}">
        <p14:creationId xmlns:p14="http://schemas.microsoft.com/office/powerpoint/2010/main" val="3600774517"/>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2">
            <a:extLst>
              <a:ext uri="{FF2B5EF4-FFF2-40B4-BE49-F238E27FC236}">
                <a16:creationId xmlns:a16="http://schemas.microsoft.com/office/drawing/2014/main" id="{8780F6BF-294B-D949-120A-3EA8F4463BAC}"/>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8131" name="Rectangle 3">
            <a:extLst>
              <a:ext uri="{FF2B5EF4-FFF2-40B4-BE49-F238E27FC236}">
                <a16:creationId xmlns:a16="http://schemas.microsoft.com/office/drawing/2014/main" id="{2097B1E8-824A-2D02-AFCE-53F30929067D}"/>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nl-NL" altLang="nl-NL"/>
          </a:p>
        </p:txBody>
      </p:sp>
    </p:spTree>
    <p:extLst>
      <p:ext uri="{BB962C8B-B14F-4D97-AF65-F5344CB8AC3E}">
        <p14:creationId xmlns:p14="http://schemas.microsoft.com/office/powerpoint/2010/main" val="1463809536"/>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2">
            <a:extLst>
              <a:ext uri="{FF2B5EF4-FFF2-40B4-BE49-F238E27FC236}">
                <a16:creationId xmlns:a16="http://schemas.microsoft.com/office/drawing/2014/main" id="{8780F6BF-294B-D949-120A-3EA8F4463BAC}"/>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8131" name="Rectangle 3">
            <a:extLst>
              <a:ext uri="{FF2B5EF4-FFF2-40B4-BE49-F238E27FC236}">
                <a16:creationId xmlns:a16="http://schemas.microsoft.com/office/drawing/2014/main" id="{2097B1E8-824A-2D02-AFCE-53F30929067D}"/>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nl-NL" altLang="nl-NL"/>
          </a:p>
        </p:txBody>
      </p:sp>
    </p:spTree>
    <p:extLst>
      <p:ext uri="{BB962C8B-B14F-4D97-AF65-F5344CB8AC3E}">
        <p14:creationId xmlns:p14="http://schemas.microsoft.com/office/powerpoint/2010/main" val="1446860711"/>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Tijdelijke aanduiding voor dia-afbeelding 1"/>
          <p:cNvSpPr>
            <a:spLocks noGrp="1" noRot="1" noChangeAspect="1" noTextEdit="1"/>
          </p:cNvSpPr>
          <p:nvPr>
            <p:ph type="sldImg"/>
          </p:nvPr>
        </p:nvSpPr>
        <p:spPr>
          <a:xfrm>
            <a:off x="917575" y="744538"/>
            <a:ext cx="4962525" cy="3722687"/>
          </a:xfrm>
          <a:ln/>
        </p:spPr>
      </p:sp>
      <p:sp>
        <p:nvSpPr>
          <p:cNvPr id="56323" name="Tijdelijke aanduiding voor notities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nl-NL" altLang="nl-NL" dirty="0">
              <a:latin typeface="Arial" panose="020B0604020202020204" pitchFamily="34" charset="0"/>
              <a:ea typeface="ＭＳ Ｐゴシック" panose="020B0600070205080204" pitchFamily="34" charset="-128"/>
            </a:endParaRPr>
          </a:p>
        </p:txBody>
      </p:sp>
      <p:sp>
        <p:nvSpPr>
          <p:cNvPr id="56324" name="Tijdelijke aanduiding voor dianumm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5FE8CD9B-974D-4526-A94D-EBEC25806D30}" type="slidenum">
              <a:rPr lang="en-US" altLang="nl-NL" sz="1200"/>
              <a:pPr/>
              <a:t>74</a:t>
            </a:fld>
            <a:endParaRPr lang="en-US" altLang="nl-NL" sz="1200"/>
          </a:p>
        </p:txBody>
      </p:sp>
    </p:spTree>
    <p:extLst>
      <p:ext uri="{BB962C8B-B14F-4D97-AF65-F5344CB8AC3E}">
        <p14:creationId xmlns:p14="http://schemas.microsoft.com/office/powerpoint/2010/main" val="3907208970"/>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Tijdelijke aanduiding voor dia-afbeelding 1"/>
          <p:cNvSpPr>
            <a:spLocks noGrp="1" noRot="1" noChangeAspect="1" noTextEdit="1"/>
          </p:cNvSpPr>
          <p:nvPr>
            <p:ph type="sldImg"/>
          </p:nvPr>
        </p:nvSpPr>
        <p:spPr>
          <a:xfrm>
            <a:off x="917575" y="744538"/>
            <a:ext cx="4962525" cy="3722687"/>
          </a:xfrm>
          <a:ln/>
        </p:spPr>
      </p:sp>
      <p:sp>
        <p:nvSpPr>
          <p:cNvPr id="57347" name="Tijdelijke aanduiding voor notities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nl-NL" altLang="nl-NL" dirty="0">
              <a:latin typeface="Arial" panose="020B0604020202020204" pitchFamily="34" charset="0"/>
              <a:ea typeface="ＭＳ Ｐゴシック" panose="020B0600070205080204" pitchFamily="34" charset="-128"/>
            </a:endParaRPr>
          </a:p>
        </p:txBody>
      </p:sp>
      <p:sp>
        <p:nvSpPr>
          <p:cNvPr id="57348" name="Tijdelijke aanduiding voor dianumm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632FCFF8-2C60-4E45-82AC-6C848774E3BE}" type="slidenum">
              <a:rPr lang="en-US" altLang="nl-NL" sz="1200"/>
              <a:pPr/>
              <a:t>75</a:t>
            </a:fld>
            <a:endParaRPr lang="en-US" altLang="nl-NL" sz="1200"/>
          </a:p>
        </p:txBody>
      </p:sp>
    </p:spTree>
    <p:extLst>
      <p:ext uri="{BB962C8B-B14F-4D97-AF65-F5344CB8AC3E}">
        <p14:creationId xmlns:p14="http://schemas.microsoft.com/office/powerpoint/2010/main" val="383304077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dia">
    <p:spTree>
      <p:nvGrpSpPr>
        <p:cNvPr id="1" name=""/>
        <p:cNvGrpSpPr/>
        <p:nvPr/>
      </p:nvGrpSpPr>
      <p:grpSpPr>
        <a:xfrm>
          <a:off x="0" y="0"/>
          <a:ext cx="0" cy="0"/>
          <a:chOff x="0" y="0"/>
          <a:chExt cx="0" cy="0"/>
        </a:xfrm>
      </p:grpSpPr>
      <p:sp>
        <p:nvSpPr>
          <p:cNvPr id="2" name="Titel 1"/>
          <p:cNvSpPr>
            <a:spLocks noGrp="1"/>
          </p:cNvSpPr>
          <p:nvPr>
            <p:ph type="ctrTitle"/>
          </p:nvPr>
        </p:nvSpPr>
        <p:spPr>
          <a:xfrm>
            <a:off x="685800" y="2130425"/>
            <a:ext cx="7772400" cy="1470025"/>
          </a:xfrm>
        </p:spPr>
        <p:txBody>
          <a:bodyPr/>
          <a:lstStyle/>
          <a:p>
            <a:r>
              <a:rPr lang="nl-NL"/>
              <a:t>Klik om de stijl te bewerken</a:t>
            </a:r>
          </a:p>
        </p:txBody>
      </p:sp>
      <p:sp>
        <p:nvSpPr>
          <p:cNvPr id="3" name="Ondertitel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nl-NL"/>
              <a:t>Klik om het opmaakprofiel van de modelondertitel te bewerken</a:t>
            </a:r>
          </a:p>
        </p:txBody>
      </p:sp>
      <p:sp>
        <p:nvSpPr>
          <p:cNvPr id="4" name="Rectangle 4"/>
          <p:cNvSpPr>
            <a:spLocks noGrp="1" noChangeArrowheads="1"/>
          </p:cNvSpPr>
          <p:nvPr>
            <p:ph type="dt" sz="half" idx="10"/>
          </p:nvPr>
        </p:nvSpPr>
        <p:spPr>
          <a:ln/>
        </p:spPr>
        <p:txBody>
          <a:bodyPr/>
          <a:lstStyle>
            <a:lvl1pPr>
              <a:defRPr/>
            </a:lvl1pPr>
          </a:lstStyle>
          <a:p>
            <a:pPr>
              <a:defRPr/>
            </a:pPr>
            <a:endParaRPr lang="nl-NL"/>
          </a:p>
        </p:txBody>
      </p:sp>
      <p:sp>
        <p:nvSpPr>
          <p:cNvPr id="5" name="Rectangle 5"/>
          <p:cNvSpPr>
            <a:spLocks noGrp="1" noChangeArrowheads="1"/>
          </p:cNvSpPr>
          <p:nvPr>
            <p:ph type="ftr" sz="quarter" idx="11"/>
          </p:nvPr>
        </p:nvSpPr>
        <p:spPr>
          <a:ln/>
        </p:spPr>
        <p:txBody>
          <a:bodyPr/>
          <a:lstStyle>
            <a:lvl1pPr>
              <a:defRPr/>
            </a:lvl1pPr>
          </a:lstStyle>
          <a:p>
            <a:pPr>
              <a:defRPr/>
            </a:pPr>
            <a:endParaRPr lang="nl-NL"/>
          </a:p>
        </p:txBody>
      </p:sp>
      <p:sp>
        <p:nvSpPr>
          <p:cNvPr id="6" name="Rectangle 6"/>
          <p:cNvSpPr>
            <a:spLocks noGrp="1" noChangeArrowheads="1"/>
          </p:cNvSpPr>
          <p:nvPr>
            <p:ph type="sldNum" sz="quarter" idx="12"/>
          </p:nvPr>
        </p:nvSpPr>
        <p:spPr>
          <a:ln/>
        </p:spPr>
        <p:txBody>
          <a:bodyPr/>
          <a:lstStyle>
            <a:lvl1pPr>
              <a:defRPr/>
            </a:lvl1pPr>
          </a:lstStyle>
          <a:p>
            <a:pPr>
              <a:defRPr/>
            </a:pPr>
            <a:fld id="{3FC24E8C-4DE2-4A63-80FE-673432C1E443}" type="slidenum">
              <a:rPr lang="nl-NL"/>
              <a:pPr>
                <a:defRPr/>
              </a:pPr>
              <a:t>‹nr.›</a:t>
            </a:fld>
            <a:endParaRPr lang="nl-NL"/>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de stijl te bewerken</a:t>
            </a:r>
          </a:p>
        </p:txBody>
      </p:sp>
      <p:sp>
        <p:nvSpPr>
          <p:cNvPr id="3" name="Tijdelijke aanduiding voor inhoud 2"/>
          <p:cNvSpPr>
            <a:spLocks noGrp="1"/>
          </p:cNvSpPr>
          <p:nvPr>
            <p:ph idx="1"/>
          </p:nvPr>
        </p:nvSpPr>
        <p:spPr/>
        <p:txBody>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4" name="Rectangle 4"/>
          <p:cNvSpPr>
            <a:spLocks noGrp="1" noChangeArrowheads="1"/>
          </p:cNvSpPr>
          <p:nvPr>
            <p:ph type="dt" sz="half" idx="10"/>
          </p:nvPr>
        </p:nvSpPr>
        <p:spPr>
          <a:ln/>
        </p:spPr>
        <p:txBody>
          <a:bodyPr/>
          <a:lstStyle>
            <a:lvl1pPr>
              <a:defRPr/>
            </a:lvl1pPr>
          </a:lstStyle>
          <a:p>
            <a:pPr>
              <a:defRPr/>
            </a:pPr>
            <a:endParaRPr lang="nl-NL"/>
          </a:p>
        </p:txBody>
      </p:sp>
      <p:sp>
        <p:nvSpPr>
          <p:cNvPr id="5" name="Rectangle 5"/>
          <p:cNvSpPr>
            <a:spLocks noGrp="1" noChangeArrowheads="1"/>
          </p:cNvSpPr>
          <p:nvPr>
            <p:ph type="ftr" sz="quarter" idx="11"/>
          </p:nvPr>
        </p:nvSpPr>
        <p:spPr>
          <a:ln/>
        </p:spPr>
        <p:txBody>
          <a:bodyPr/>
          <a:lstStyle>
            <a:lvl1pPr>
              <a:defRPr/>
            </a:lvl1pPr>
          </a:lstStyle>
          <a:p>
            <a:pPr>
              <a:defRPr/>
            </a:pPr>
            <a:endParaRPr lang="nl-NL"/>
          </a:p>
        </p:txBody>
      </p:sp>
      <p:sp>
        <p:nvSpPr>
          <p:cNvPr id="6" name="Rectangle 6"/>
          <p:cNvSpPr>
            <a:spLocks noGrp="1" noChangeArrowheads="1"/>
          </p:cNvSpPr>
          <p:nvPr>
            <p:ph type="sldNum" sz="quarter" idx="12"/>
          </p:nvPr>
        </p:nvSpPr>
        <p:spPr>
          <a:ln/>
        </p:spPr>
        <p:txBody>
          <a:bodyPr/>
          <a:lstStyle>
            <a:lvl1pPr>
              <a:defRPr/>
            </a:lvl1pPr>
          </a:lstStyle>
          <a:p>
            <a:pPr>
              <a:defRPr/>
            </a:pPr>
            <a:fld id="{123B8E15-12E5-40DE-98BB-6FEA4D1411AD}" type="slidenum">
              <a:rPr lang="nl-NL"/>
              <a:pPr>
                <a:defRPr/>
              </a:pPr>
              <a:t>‹nr.›</a:t>
            </a:fld>
            <a:endParaRPr lang="nl-NL"/>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ekop">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p:spPr>
        <p:txBody>
          <a:bodyPr anchor="t"/>
          <a:lstStyle>
            <a:lvl1pPr algn="l">
              <a:defRPr sz="4000" b="1" cap="all"/>
            </a:lvl1pPr>
          </a:lstStyle>
          <a:p>
            <a:r>
              <a:rPr lang="nl-NL"/>
              <a:t>Klik om de stijl te bewerken</a:t>
            </a:r>
          </a:p>
        </p:txBody>
      </p:sp>
      <p:sp>
        <p:nvSpPr>
          <p:cNvPr id="3" name="Tijdelijke aanduiding voor tekst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nl-NL"/>
              <a:t>Klik om de modelstijlen te bewerken</a:t>
            </a:r>
          </a:p>
        </p:txBody>
      </p:sp>
      <p:sp>
        <p:nvSpPr>
          <p:cNvPr id="4" name="Rectangle 4"/>
          <p:cNvSpPr>
            <a:spLocks noGrp="1" noChangeArrowheads="1"/>
          </p:cNvSpPr>
          <p:nvPr>
            <p:ph type="dt" sz="half" idx="10"/>
          </p:nvPr>
        </p:nvSpPr>
        <p:spPr>
          <a:ln/>
        </p:spPr>
        <p:txBody>
          <a:bodyPr/>
          <a:lstStyle>
            <a:lvl1pPr>
              <a:defRPr/>
            </a:lvl1pPr>
          </a:lstStyle>
          <a:p>
            <a:pPr>
              <a:defRPr/>
            </a:pPr>
            <a:endParaRPr lang="nl-NL"/>
          </a:p>
        </p:txBody>
      </p:sp>
      <p:sp>
        <p:nvSpPr>
          <p:cNvPr id="5" name="Rectangle 5"/>
          <p:cNvSpPr>
            <a:spLocks noGrp="1" noChangeArrowheads="1"/>
          </p:cNvSpPr>
          <p:nvPr>
            <p:ph type="ftr" sz="quarter" idx="11"/>
          </p:nvPr>
        </p:nvSpPr>
        <p:spPr>
          <a:ln/>
        </p:spPr>
        <p:txBody>
          <a:bodyPr/>
          <a:lstStyle>
            <a:lvl1pPr>
              <a:defRPr/>
            </a:lvl1pPr>
          </a:lstStyle>
          <a:p>
            <a:pPr>
              <a:defRPr/>
            </a:pPr>
            <a:endParaRPr lang="nl-NL"/>
          </a:p>
        </p:txBody>
      </p:sp>
      <p:sp>
        <p:nvSpPr>
          <p:cNvPr id="6" name="Rectangle 6"/>
          <p:cNvSpPr>
            <a:spLocks noGrp="1" noChangeArrowheads="1"/>
          </p:cNvSpPr>
          <p:nvPr>
            <p:ph type="sldNum" sz="quarter" idx="12"/>
          </p:nvPr>
        </p:nvSpPr>
        <p:spPr>
          <a:ln/>
        </p:spPr>
        <p:txBody>
          <a:bodyPr/>
          <a:lstStyle>
            <a:lvl1pPr>
              <a:defRPr/>
            </a:lvl1pPr>
          </a:lstStyle>
          <a:p>
            <a:pPr>
              <a:defRPr/>
            </a:pPr>
            <a:fld id="{FFBDE90A-4BD8-4EFF-B9F5-540A2D126647}" type="slidenum">
              <a:rPr lang="nl-NL"/>
              <a:pPr>
                <a:defRPr/>
              </a:pPr>
              <a:t>‹nr.›</a:t>
            </a:fld>
            <a:endParaRPr lang="nl-NL"/>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nhoud van twe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de stijl te bewerken</a:t>
            </a:r>
          </a:p>
        </p:txBody>
      </p:sp>
      <p:sp>
        <p:nvSpPr>
          <p:cNvPr id="3" name="Tijdelijke aanduiding voor inhoud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inhoud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5" name="Rectangle 4"/>
          <p:cNvSpPr>
            <a:spLocks noGrp="1" noChangeArrowheads="1"/>
          </p:cNvSpPr>
          <p:nvPr>
            <p:ph type="dt" sz="half" idx="10"/>
          </p:nvPr>
        </p:nvSpPr>
        <p:spPr>
          <a:ln/>
        </p:spPr>
        <p:txBody>
          <a:bodyPr/>
          <a:lstStyle>
            <a:lvl1pPr>
              <a:defRPr/>
            </a:lvl1pPr>
          </a:lstStyle>
          <a:p>
            <a:pPr>
              <a:defRPr/>
            </a:pPr>
            <a:endParaRPr lang="nl-NL"/>
          </a:p>
        </p:txBody>
      </p:sp>
      <p:sp>
        <p:nvSpPr>
          <p:cNvPr id="6" name="Rectangle 5"/>
          <p:cNvSpPr>
            <a:spLocks noGrp="1" noChangeArrowheads="1"/>
          </p:cNvSpPr>
          <p:nvPr>
            <p:ph type="ftr" sz="quarter" idx="11"/>
          </p:nvPr>
        </p:nvSpPr>
        <p:spPr>
          <a:ln/>
        </p:spPr>
        <p:txBody>
          <a:bodyPr/>
          <a:lstStyle>
            <a:lvl1pPr>
              <a:defRPr/>
            </a:lvl1pPr>
          </a:lstStyle>
          <a:p>
            <a:pPr>
              <a:defRPr/>
            </a:pPr>
            <a:endParaRPr lang="nl-NL"/>
          </a:p>
        </p:txBody>
      </p:sp>
      <p:sp>
        <p:nvSpPr>
          <p:cNvPr id="7" name="Rectangle 6"/>
          <p:cNvSpPr>
            <a:spLocks noGrp="1" noChangeArrowheads="1"/>
          </p:cNvSpPr>
          <p:nvPr>
            <p:ph type="sldNum" sz="quarter" idx="12"/>
          </p:nvPr>
        </p:nvSpPr>
        <p:spPr>
          <a:ln/>
        </p:spPr>
        <p:txBody>
          <a:bodyPr/>
          <a:lstStyle>
            <a:lvl1pPr>
              <a:defRPr/>
            </a:lvl1pPr>
          </a:lstStyle>
          <a:p>
            <a:pPr>
              <a:defRPr/>
            </a:pPr>
            <a:fld id="{DC5D402B-437D-43FC-90BD-617C87591B86}" type="slidenum">
              <a:rPr lang="nl-NL"/>
              <a:pPr>
                <a:defRPr/>
              </a:pPr>
              <a:t>‹nr.›</a:t>
            </a:fld>
            <a:endParaRPr lang="nl-NL"/>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elijking">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nl-NL"/>
              <a:t>Klik om de stijl te bewerken</a:t>
            </a:r>
          </a:p>
        </p:txBody>
      </p:sp>
      <p:sp>
        <p:nvSpPr>
          <p:cNvPr id="3" name="Tijdelijke aanduiding voor tekst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 om de modelstijlen te bewerken</a:t>
            </a:r>
          </a:p>
        </p:txBody>
      </p:sp>
      <p:sp>
        <p:nvSpPr>
          <p:cNvPr id="4" name="Tijdelijke aanduiding voor inhoud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5" name="Tijdelijke aanduiding voor tekst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 om de modelstijlen te bewerken</a:t>
            </a:r>
          </a:p>
        </p:txBody>
      </p:sp>
      <p:sp>
        <p:nvSpPr>
          <p:cNvPr id="6" name="Tijdelijke aanduiding voor inhoud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7" name="Rectangle 4"/>
          <p:cNvSpPr>
            <a:spLocks noGrp="1" noChangeArrowheads="1"/>
          </p:cNvSpPr>
          <p:nvPr>
            <p:ph type="dt" sz="half" idx="10"/>
          </p:nvPr>
        </p:nvSpPr>
        <p:spPr>
          <a:ln/>
        </p:spPr>
        <p:txBody>
          <a:bodyPr/>
          <a:lstStyle>
            <a:lvl1pPr>
              <a:defRPr/>
            </a:lvl1pPr>
          </a:lstStyle>
          <a:p>
            <a:pPr>
              <a:defRPr/>
            </a:pPr>
            <a:endParaRPr lang="nl-NL"/>
          </a:p>
        </p:txBody>
      </p:sp>
      <p:sp>
        <p:nvSpPr>
          <p:cNvPr id="8" name="Rectangle 5"/>
          <p:cNvSpPr>
            <a:spLocks noGrp="1" noChangeArrowheads="1"/>
          </p:cNvSpPr>
          <p:nvPr>
            <p:ph type="ftr" sz="quarter" idx="11"/>
          </p:nvPr>
        </p:nvSpPr>
        <p:spPr>
          <a:ln/>
        </p:spPr>
        <p:txBody>
          <a:bodyPr/>
          <a:lstStyle>
            <a:lvl1pPr>
              <a:defRPr/>
            </a:lvl1pPr>
          </a:lstStyle>
          <a:p>
            <a:pPr>
              <a:defRPr/>
            </a:pPr>
            <a:endParaRPr lang="nl-NL"/>
          </a:p>
        </p:txBody>
      </p:sp>
      <p:sp>
        <p:nvSpPr>
          <p:cNvPr id="9" name="Rectangle 6"/>
          <p:cNvSpPr>
            <a:spLocks noGrp="1" noChangeArrowheads="1"/>
          </p:cNvSpPr>
          <p:nvPr>
            <p:ph type="sldNum" sz="quarter" idx="12"/>
          </p:nvPr>
        </p:nvSpPr>
        <p:spPr>
          <a:ln/>
        </p:spPr>
        <p:txBody>
          <a:bodyPr/>
          <a:lstStyle>
            <a:lvl1pPr>
              <a:defRPr/>
            </a:lvl1pPr>
          </a:lstStyle>
          <a:p>
            <a:pPr>
              <a:defRPr/>
            </a:pPr>
            <a:fld id="{46D34F79-44E6-4CBF-BB5F-0DB780912D04}" type="slidenum">
              <a:rPr lang="nl-NL"/>
              <a:pPr>
                <a:defRPr/>
              </a:pPr>
              <a:t>‹nr.›</a:t>
            </a:fld>
            <a:endParaRPr lang="nl-NL"/>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de stijl te bewerken</a:t>
            </a:r>
          </a:p>
        </p:txBody>
      </p:sp>
      <p:sp>
        <p:nvSpPr>
          <p:cNvPr id="3" name="Rectangle 4"/>
          <p:cNvSpPr>
            <a:spLocks noGrp="1" noChangeArrowheads="1"/>
          </p:cNvSpPr>
          <p:nvPr>
            <p:ph type="dt" sz="half" idx="10"/>
          </p:nvPr>
        </p:nvSpPr>
        <p:spPr>
          <a:ln/>
        </p:spPr>
        <p:txBody>
          <a:bodyPr/>
          <a:lstStyle>
            <a:lvl1pPr>
              <a:defRPr/>
            </a:lvl1pPr>
          </a:lstStyle>
          <a:p>
            <a:pPr>
              <a:defRPr/>
            </a:pPr>
            <a:endParaRPr lang="nl-NL"/>
          </a:p>
        </p:txBody>
      </p:sp>
      <p:sp>
        <p:nvSpPr>
          <p:cNvPr id="4" name="Rectangle 5"/>
          <p:cNvSpPr>
            <a:spLocks noGrp="1" noChangeArrowheads="1"/>
          </p:cNvSpPr>
          <p:nvPr>
            <p:ph type="ftr" sz="quarter" idx="11"/>
          </p:nvPr>
        </p:nvSpPr>
        <p:spPr>
          <a:ln/>
        </p:spPr>
        <p:txBody>
          <a:bodyPr/>
          <a:lstStyle>
            <a:lvl1pPr>
              <a:defRPr/>
            </a:lvl1pPr>
          </a:lstStyle>
          <a:p>
            <a:pPr>
              <a:defRPr/>
            </a:pPr>
            <a:endParaRPr lang="nl-NL"/>
          </a:p>
        </p:txBody>
      </p:sp>
      <p:sp>
        <p:nvSpPr>
          <p:cNvPr id="5" name="Rectangle 6"/>
          <p:cNvSpPr>
            <a:spLocks noGrp="1" noChangeArrowheads="1"/>
          </p:cNvSpPr>
          <p:nvPr>
            <p:ph type="sldNum" sz="quarter" idx="12"/>
          </p:nvPr>
        </p:nvSpPr>
        <p:spPr>
          <a:ln/>
        </p:spPr>
        <p:txBody>
          <a:bodyPr/>
          <a:lstStyle>
            <a:lvl1pPr>
              <a:defRPr/>
            </a:lvl1pPr>
          </a:lstStyle>
          <a:p>
            <a:pPr>
              <a:defRPr/>
            </a:pPr>
            <a:fld id="{E0A1D7AD-C717-4C89-B84E-E04B13EC4B91}" type="slidenum">
              <a:rPr lang="nl-NL"/>
              <a:pPr>
                <a:defRPr/>
              </a:pPr>
              <a:t>‹nr.›</a:t>
            </a:fld>
            <a:endParaRPr lang="nl-NL"/>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nl-NL"/>
          </a:p>
        </p:txBody>
      </p:sp>
      <p:sp>
        <p:nvSpPr>
          <p:cNvPr id="3" name="Rectangle 5"/>
          <p:cNvSpPr>
            <a:spLocks noGrp="1" noChangeArrowheads="1"/>
          </p:cNvSpPr>
          <p:nvPr>
            <p:ph type="ftr" sz="quarter" idx="11"/>
          </p:nvPr>
        </p:nvSpPr>
        <p:spPr>
          <a:ln/>
        </p:spPr>
        <p:txBody>
          <a:bodyPr/>
          <a:lstStyle>
            <a:lvl1pPr>
              <a:defRPr/>
            </a:lvl1pPr>
          </a:lstStyle>
          <a:p>
            <a:pPr>
              <a:defRPr/>
            </a:pPr>
            <a:endParaRPr lang="nl-NL"/>
          </a:p>
        </p:txBody>
      </p:sp>
      <p:sp>
        <p:nvSpPr>
          <p:cNvPr id="4" name="Rectangle 6"/>
          <p:cNvSpPr>
            <a:spLocks noGrp="1" noChangeArrowheads="1"/>
          </p:cNvSpPr>
          <p:nvPr>
            <p:ph type="sldNum" sz="quarter" idx="12"/>
          </p:nvPr>
        </p:nvSpPr>
        <p:spPr>
          <a:ln/>
        </p:spPr>
        <p:txBody>
          <a:bodyPr/>
          <a:lstStyle>
            <a:lvl1pPr>
              <a:defRPr/>
            </a:lvl1pPr>
          </a:lstStyle>
          <a:p>
            <a:pPr>
              <a:defRPr/>
            </a:pPr>
            <a:fld id="{38DD32B6-0161-41F3-A975-5B688F13F40A}" type="slidenum">
              <a:rPr lang="nl-NL"/>
              <a:pPr>
                <a:defRPr/>
              </a:pPr>
              <a:t>‹nr.›</a:t>
            </a:fld>
            <a:endParaRPr lang="nl-NL"/>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oud met bijschrift">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p:spPr>
        <p:txBody>
          <a:bodyPr anchor="b"/>
          <a:lstStyle>
            <a:lvl1pPr algn="l">
              <a:defRPr sz="2000" b="1"/>
            </a:lvl1pPr>
          </a:lstStyle>
          <a:p>
            <a:r>
              <a:rPr lang="nl-NL"/>
              <a:t>Klik om de stijl te bewerken</a:t>
            </a:r>
          </a:p>
        </p:txBody>
      </p:sp>
      <p:sp>
        <p:nvSpPr>
          <p:cNvPr id="3" name="Tijdelijke aanduiding voor inhoud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tekst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a:t>Klik om de modelstijlen te bewerken</a:t>
            </a:r>
          </a:p>
        </p:txBody>
      </p:sp>
      <p:sp>
        <p:nvSpPr>
          <p:cNvPr id="5" name="Rectangle 4"/>
          <p:cNvSpPr>
            <a:spLocks noGrp="1" noChangeArrowheads="1"/>
          </p:cNvSpPr>
          <p:nvPr>
            <p:ph type="dt" sz="half" idx="10"/>
          </p:nvPr>
        </p:nvSpPr>
        <p:spPr>
          <a:ln/>
        </p:spPr>
        <p:txBody>
          <a:bodyPr/>
          <a:lstStyle>
            <a:lvl1pPr>
              <a:defRPr/>
            </a:lvl1pPr>
          </a:lstStyle>
          <a:p>
            <a:pPr>
              <a:defRPr/>
            </a:pPr>
            <a:endParaRPr lang="nl-NL"/>
          </a:p>
        </p:txBody>
      </p:sp>
      <p:sp>
        <p:nvSpPr>
          <p:cNvPr id="6" name="Rectangle 5"/>
          <p:cNvSpPr>
            <a:spLocks noGrp="1" noChangeArrowheads="1"/>
          </p:cNvSpPr>
          <p:nvPr>
            <p:ph type="ftr" sz="quarter" idx="11"/>
          </p:nvPr>
        </p:nvSpPr>
        <p:spPr>
          <a:ln/>
        </p:spPr>
        <p:txBody>
          <a:bodyPr/>
          <a:lstStyle>
            <a:lvl1pPr>
              <a:defRPr/>
            </a:lvl1pPr>
          </a:lstStyle>
          <a:p>
            <a:pPr>
              <a:defRPr/>
            </a:pPr>
            <a:endParaRPr lang="nl-NL"/>
          </a:p>
        </p:txBody>
      </p:sp>
      <p:sp>
        <p:nvSpPr>
          <p:cNvPr id="7" name="Rectangle 6"/>
          <p:cNvSpPr>
            <a:spLocks noGrp="1" noChangeArrowheads="1"/>
          </p:cNvSpPr>
          <p:nvPr>
            <p:ph type="sldNum" sz="quarter" idx="12"/>
          </p:nvPr>
        </p:nvSpPr>
        <p:spPr>
          <a:ln/>
        </p:spPr>
        <p:txBody>
          <a:bodyPr/>
          <a:lstStyle>
            <a:lvl1pPr>
              <a:defRPr/>
            </a:lvl1pPr>
          </a:lstStyle>
          <a:p>
            <a:pPr>
              <a:defRPr/>
            </a:pPr>
            <a:fld id="{32A7EE85-0A57-4D2F-B29E-DA924BC96159}" type="slidenum">
              <a:rPr lang="nl-NL"/>
              <a:pPr>
                <a:defRPr/>
              </a:pPr>
              <a:t>‹nr.›</a:t>
            </a:fld>
            <a:endParaRPr lang="nl-NL"/>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Afbeelding met bijschrift">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2000" b="1"/>
            </a:lvl1pPr>
          </a:lstStyle>
          <a:p>
            <a:r>
              <a:rPr lang="nl-NL"/>
              <a:t>Klik om de stijl te bewerken</a:t>
            </a:r>
          </a:p>
        </p:txBody>
      </p:sp>
      <p:sp>
        <p:nvSpPr>
          <p:cNvPr id="3" name="Tijdelijke aanduiding voor afbeelding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nl-NL" noProof="0"/>
          </a:p>
        </p:txBody>
      </p:sp>
      <p:sp>
        <p:nvSpPr>
          <p:cNvPr id="4" name="Tijdelijke aanduiding voor tekst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a:t>Klik om de modelstijlen te bewerken</a:t>
            </a:r>
          </a:p>
        </p:txBody>
      </p:sp>
      <p:sp>
        <p:nvSpPr>
          <p:cNvPr id="5" name="Rectangle 4"/>
          <p:cNvSpPr>
            <a:spLocks noGrp="1" noChangeArrowheads="1"/>
          </p:cNvSpPr>
          <p:nvPr>
            <p:ph type="dt" sz="half" idx="10"/>
          </p:nvPr>
        </p:nvSpPr>
        <p:spPr>
          <a:ln/>
        </p:spPr>
        <p:txBody>
          <a:bodyPr/>
          <a:lstStyle>
            <a:lvl1pPr>
              <a:defRPr/>
            </a:lvl1pPr>
          </a:lstStyle>
          <a:p>
            <a:pPr>
              <a:defRPr/>
            </a:pPr>
            <a:endParaRPr lang="nl-NL"/>
          </a:p>
        </p:txBody>
      </p:sp>
      <p:sp>
        <p:nvSpPr>
          <p:cNvPr id="6" name="Rectangle 5"/>
          <p:cNvSpPr>
            <a:spLocks noGrp="1" noChangeArrowheads="1"/>
          </p:cNvSpPr>
          <p:nvPr>
            <p:ph type="ftr" sz="quarter" idx="11"/>
          </p:nvPr>
        </p:nvSpPr>
        <p:spPr>
          <a:ln/>
        </p:spPr>
        <p:txBody>
          <a:bodyPr/>
          <a:lstStyle>
            <a:lvl1pPr>
              <a:defRPr/>
            </a:lvl1pPr>
          </a:lstStyle>
          <a:p>
            <a:pPr>
              <a:defRPr/>
            </a:pPr>
            <a:endParaRPr lang="nl-NL"/>
          </a:p>
        </p:txBody>
      </p:sp>
      <p:sp>
        <p:nvSpPr>
          <p:cNvPr id="7" name="Rectangle 6"/>
          <p:cNvSpPr>
            <a:spLocks noGrp="1" noChangeArrowheads="1"/>
          </p:cNvSpPr>
          <p:nvPr>
            <p:ph type="sldNum" sz="quarter" idx="12"/>
          </p:nvPr>
        </p:nvSpPr>
        <p:spPr>
          <a:ln/>
        </p:spPr>
        <p:txBody>
          <a:bodyPr/>
          <a:lstStyle>
            <a:lvl1pPr>
              <a:defRPr/>
            </a:lvl1pPr>
          </a:lstStyle>
          <a:p>
            <a:pPr>
              <a:defRPr/>
            </a:pPr>
            <a:fld id="{AF762718-93A5-4689-B1E1-B57FF2939188}" type="slidenum">
              <a:rPr lang="nl-NL"/>
              <a:pPr>
                <a:defRPr/>
              </a:pPr>
              <a:t>‹nr.›</a:t>
            </a:fld>
            <a:endParaRPr lang="nl-NL"/>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en verticale teks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de stijl te bewerken</a:t>
            </a:r>
          </a:p>
        </p:txBody>
      </p:sp>
      <p:sp>
        <p:nvSpPr>
          <p:cNvPr id="3" name="Tijdelijke aanduiding voor verticale tekst 2"/>
          <p:cNvSpPr>
            <a:spLocks noGrp="1"/>
          </p:cNvSpPr>
          <p:nvPr>
            <p:ph type="body" orient="vert" idx="1"/>
          </p:nvPr>
        </p:nvSpPr>
        <p:spPr/>
        <p:txBody>
          <a:bodyPr vert="eaVert"/>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4" name="Rectangle 4"/>
          <p:cNvSpPr>
            <a:spLocks noGrp="1" noChangeArrowheads="1"/>
          </p:cNvSpPr>
          <p:nvPr>
            <p:ph type="dt" sz="half" idx="10"/>
          </p:nvPr>
        </p:nvSpPr>
        <p:spPr>
          <a:ln/>
        </p:spPr>
        <p:txBody>
          <a:bodyPr/>
          <a:lstStyle>
            <a:lvl1pPr>
              <a:defRPr/>
            </a:lvl1pPr>
          </a:lstStyle>
          <a:p>
            <a:pPr>
              <a:defRPr/>
            </a:pPr>
            <a:endParaRPr lang="nl-NL"/>
          </a:p>
        </p:txBody>
      </p:sp>
      <p:sp>
        <p:nvSpPr>
          <p:cNvPr id="5" name="Rectangle 5"/>
          <p:cNvSpPr>
            <a:spLocks noGrp="1" noChangeArrowheads="1"/>
          </p:cNvSpPr>
          <p:nvPr>
            <p:ph type="ftr" sz="quarter" idx="11"/>
          </p:nvPr>
        </p:nvSpPr>
        <p:spPr>
          <a:ln/>
        </p:spPr>
        <p:txBody>
          <a:bodyPr/>
          <a:lstStyle>
            <a:lvl1pPr>
              <a:defRPr/>
            </a:lvl1pPr>
          </a:lstStyle>
          <a:p>
            <a:pPr>
              <a:defRPr/>
            </a:pPr>
            <a:endParaRPr lang="nl-NL"/>
          </a:p>
        </p:txBody>
      </p:sp>
      <p:sp>
        <p:nvSpPr>
          <p:cNvPr id="6" name="Rectangle 6"/>
          <p:cNvSpPr>
            <a:spLocks noGrp="1" noChangeArrowheads="1"/>
          </p:cNvSpPr>
          <p:nvPr>
            <p:ph type="sldNum" sz="quarter" idx="12"/>
          </p:nvPr>
        </p:nvSpPr>
        <p:spPr>
          <a:ln/>
        </p:spPr>
        <p:txBody>
          <a:bodyPr/>
          <a:lstStyle>
            <a:lvl1pPr>
              <a:defRPr/>
            </a:lvl1pPr>
          </a:lstStyle>
          <a:p>
            <a:pPr>
              <a:defRPr/>
            </a:pPr>
            <a:fld id="{7B1EBF0C-E00E-43B0-AEE7-AC98CA26E68C}" type="slidenum">
              <a:rPr lang="nl-NL"/>
              <a:pPr>
                <a:defRPr/>
              </a:pPr>
              <a:t>‹nr.›</a:t>
            </a:fld>
            <a:endParaRPr lang="nl-NL"/>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e titel en tekst">
    <p:spTree>
      <p:nvGrpSpPr>
        <p:cNvPr id="1" name=""/>
        <p:cNvGrpSpPr/>
        <p:nvPr/>
      </p:nvGrpSpPr>
      <p:grpSpPr>
        <a:xfrm>
          <a:off x="0" y="0"/>
          <a:ext cx="0" cy="0"/>
          <a:chOff x="0" y="0"/>
          <a:chExt cx="0" cy="0"/>
        </a:xfrm>
      </p:grpSpPr>
      <p:sp>
        <p:nvSpPr>
          <p:cNvPr id="2" name="Verticale titel 1"/>
          <p:cNvSpPr>
            <a:spLocks noGrp="1"/>
          </p:cNvSpPr>
          <p:nvPr>
            <p:ph type="title" orient="vert"/>
          </p:nvPr>
        </p:nvSpPr>
        <p:spPr>
          <a:xfrm>
            <a:off x="6629400" y="274638"/>
            <a:ext cx="2057400" cy="5851525"/>
          </a:xfrm>
        </p:spPr>
        <p:txBody>
          <a:bodyPr vert="eaVert"/>
          <a:lstStyle/>
          <a:p>
            <a:r>
              <a:rPr lang="nl-NL"/>
              <a:t>Klik om de stijl te bewerken</a:t>
            </a:r>
          </a:p>
        </p:txBody>
      </p:sp>
      <p:sp>
        <p:nvSpPr>
          <p:cNvPr id="3" name="Tijdelijke aanduiding voor verticale tekst 2"/>
          <p:cNvSpPr>
            <a:spLocks noGrp="1"/>
          </p:cNvSpPr>
          <p:nvPr>
            <p:ph type="body" orient="vert" idx="1"/>
          </p:nvPr>
        </p:nvSpPr>
        <p:spPr>
          <a:xfrm>
            <a:off x="457200" y="274638"/>
            <a:ext cx="6019800" cy="5851525"/>
          </a:xfrm>
        </p:spPr>
        <p:txBody>
          <a:bodyPr vert="eaVert"/>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4" name="Rectangle 4"/>
          <p:cNvSpPr>
            <a:spLocks noGrp="1" noChangeArrowheads="1"/>
          </p:cNvSpPr>
          <p:nvPr>
            <p:ph type="dt" sz="half" idx="10"/>
          </p:nvPr>
        </p:nvSpPr>
        <p:spPr>
          <a:ln/>
        </p:spPr>
        <p:txBody>
          <a:bodyPr/>
          <a:lstStyle>
            <a:lvl1pPr>
              <a:defRPr/>
            </a:lvl1pPr>
          </a:lstStyle>
          <a:p>
            <a:pPr>
              <a:defRPr/>
            </a:pPr>
            <a:endParaRPr lang="nl-NL"/>
          </a:p>
        </p:txBody>
      </p:sp>
      <p:sp>
        <p:nvSpPr>
          <p:cNvPr id="5" name="Rectangle 5"/>
          <p:cNvSpPr>
            <a:spLocks noGrp="1" noChangeArrowheads="1"/>
          </p:cNvSpPr>
          <p:nvPr>
            <p:ph type="ftr" sz="quarter" idx="11"/>
          </p:nvPr>
        </p:nvSpPr>
        <p:spPr>
          <a:ln/>
        </p:spPr>
        <p:txBody>
          <a:bodyPr/>
          <a:lstStyle>
            <a:lvl1pPr>
              <a:defRPr/>
            </a:lvl1pPr>
          </a:lstStyle>
          <a:p>
            <a:pPr>
              <a:defRPr/>
            </a:pPr>
            <a:endParaRPr lang="nl-NL"/>
          </a:p>
        </p:txBody>
      </p:sp>
      <p:sp>
        <p:nvSpPr>
          <p:cNvPr id="6" name="Rectangle 6"/>
          <p:cNvSpPr>
            <a:spLocks noGrp="1" noChangeArrowheads="1"/>
          </p:cNvSpPr>
          <p:nvPr>
            <p:ph type="sldNum" sz="quarter" idx="12"/>
          </p:nvPr>
        </p:nvSpPr>
        <p:spPr>
          <a:ln/>
        </p:spPr>
        <p:txBody>
          <a:bodyPr/>
          <a:lstStyle>
            <a:lvl1pPr>
              <a:defRPr/>
            </a:lvl1pPr>
          </a:lstStyle>
          <a:p>
            <a:pPr>
              <a:defRPr/>
            </a:pPr>
            <a:fld id="{39568E81-98ED-4374-AA3B-9D78BA38900A}" type="slidenum">
              <a:rPr lang="nl-NL"/>
              <a:pPr>
                <a:defRPr/>
              </a:pPr>
              <a:t>‹nr.›</a:t>
            </a:fld>
            <a:endParaRPr lang="nl-NL"/>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Sectiekop">
    <p:spTree>
      <p:nvGrpSpPr>
        <p:cNvPr id="1" name=""/>
        <p:cNvGrpSpPr/>
        <p:nvPr/>
      </p:nvGrpSpPr>
      <p:grpSpPr>
        <a:xfrm>
          <a:off x="0" y="0"/>
          <a:ext cx="0" cy="0"/>
          <a:chOff x="0" y="0"/>
          <a:chExt cx="0" cy="0"/>
        </a:xfrm>
      </p:grpSpPr>
      <p:pic>
        <p:nvPicPr>
          <p:cNvPr id="5" name="Picture 13" descr="PP logo"/>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7924800" y="6203950"/>
            <a:ext cx="850900" cy="425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14" descr="PP balk"/>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8839200" y="612775"/>
            <a:ext cx="304800" cy="457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Rectangle 2"/>
          <p:cNvSpPr>
            <a:spLocks noGrp="1" noChangeArrowheads="1"/>
          </p:cNvSpPr>
          <p:nvPr>
            <p:ph type="title"/>
          </p:nvPr>
        </p:nvSpPr>
        <p:spPr>
          <a:xfrm>
            <a:off x="358775" y="609600"/>
            <a:ext cx="5562600" cy="1143000"/>
          </a:xfrm>
          <a:prstGeom prst="rect">
            <a:avLst/>
          </a:prstGeom>
        </p:spPr>
        <p:txBody>
          <a:bodyPr/>
          <a:lstStyle>
            <a:lvl1pPr>
              <a:defRPr sz="2475">
                <a:solidFill>
                  <a:srgbClr val="009CD1"/>
                </a:solidFill>
              </a:defRPr>
            </a:lvl1pPr>
          </a:lstStyle>
          <a:p>
            <a:r>
              <a:rPr lang="en-US" dirty="0" err="1"/>
              <a:t>Lorem</a:t>
            </a:r>
            <a:r>
              <a:rPr lang="en-US" dirty="0"/>
              <a:t> </a:t>
            </a:r>
            <a:r>
              <a:rPr lang="en-US" dirty="0" err="1"/>
              <a:t>ipsum</a:t>
            </a:r>
            <a:r>
              <a:rPr lang="en-US" dirty="0"/>
              <a:t> dolor sit </a:t>
            </a:r>
            <a:r>
              <a:rPr lang="en-US" dirty="0" err="1"/>
              <a:t>amet,consectetur</a:t>
            </a:r>
            <a:r>
              <a:rPr lang="en-US" dirty="0"/>
              <a:t> </a:t>
            </a:r>
            <a:r>
              <a:rPr lang="en-US" dirty="0" err="1"/>
              <a:t>adipiscing</a:t>
            </a:r>
            <a:r>
              <a:rPr lang="en-US" dirty="0"/>
              <a:t> </a:t>
            </a:r>
            <a:r>
              <a:rPr lang="en-US" dirty="0" err="1"/>
              <a:t>elit</a:t>
            </a:r>
            <a:r>
              <a:rPr lang="en-US" dirty="0"/>
              <a:t>.</a:t>
            </a:r>
          </a:p>
        </p:txBody>
      </p:sp>
      <p:sp>
        <p:nvSpPr>
          <p:cNvPr id="8" name="Rectangle 3"/>
          <p:cNvSpPr>
            <a:spLocks noGrp="1" noChangeArrowheads="1"/>
          </p:cNvSpPr>
          <p:nvPr>
            <p:ph type="body" idx="1"/>
          </p:nvPr>
        </p:nvSpPr>
        <p:spPr>
          <a:xfrm>
            <a:off x="358775" y="1981200"/>
            <a:ext cx="5562600" cy="4114800"/>
          </a:xfrm>
          <a:prstGeom prst="rect">
            <a:avLst/>
          </a:prstGeom>
        </p:spPr>
        <p:txBody>
          <a:bodyPr/>
          <a:lstStyle>
            <a:lvl1pPr>
              <a:spcBef>
                <a:spcPts val="225"/>
              </a:spcBef>
              <a:buClr>
                <a:srgbClr val="009CD1"/>
              </a:buClr>
              <a:defRPr sz="1650" baseline="0"/>
            </a:lvl1pPr>
          </a:lstStyle>
          <a:p>
            <a:pPr lvl="0"/>
            <a:r>
              <a:rPr lang="nl-NL"/>
              <a:t>Klik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dirty="0"/>
          </a:p>
        </p:txBody>
      </p:sp>
      <p:sp>
        <p:nvSpPr>
          <p:cNvPr id="12" name="Tijdelijke aanduiding voor inhoud 2"/>
          <p:cNvSpPr>
            <a:spLocks noGrp="1"/>
          </p:cNvSpPr>
          <p:nvPr>
            <p:ph idx="10"/>
          </p:nvPr>
        </p:nvSpPr>
        <p:spPr>
          <a:xfrm>
            <a:off x="6705600" y="612000"/>
            <a:ext cx="2286000" cy="4572000"/>
          </a:xfrm>
          <a:prstGeom prst="rect">
            <a:avLst/>
          </a:prstGeom>
        </p:spPr>
        <p:txBody>
          <a:bodyPr/>
          <a:lstStyle>
            <a:lvl1pPr>
              <a:buNone/>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endParaRPr lang="nl-NL" dirty="0"/>
          </a:p>
        </p:txBody>
      </p:sp>
    </p:spTree>
    <p:extLst>
      <p:ext uri="{BB962C8B-B14F-4D97-AF65-F5344CB8AC3E}">
        <p14:creationId xmlns:p14="http://schemas.microsoft.com/office/powerpoint/2010/main" val="138171005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54"/>
        <p:cNvGrpSpPr/>
        <p:nvPr/>
      </p:nvGrpSpPr>
      <p:grpSpPr>
        <a:xfrm>
          <a:off x="0" y="0"/>
          <a:ext cx="0" cy="0"/>
          <a:chOff x="0" y="0"/>
          <a:chExt cx="0" cy="0"/>
        </a:xfrm>
      </p:grpSpPr>
      <p:sp>
        <p:nvSpPr>
          <p:cNvPr id="55" name="Google Shape;55;p14"/>
          <p:cNvSpPr txBox="1">
            <a:spLocks noGrp="1"/>
          </p:cNvSpPr>
          <p:nvPr>
            <p:ph type="ctrTitle"/>
          </p:nvPr>
        </p:nvSpPr>
        <p:spPr>
          <a:xfrm>
            <a:off x="311708" y="992767"/>
            <a:ext cx="8520600" cy="27368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5200"/>
              <a:buNone/>
              <a:defRPr sz="5200"/>
            </a:lvl1pPr>
            <a:lvl2pPr lvl="1" algn="ctr" rtl="0">
              <a:spcBef>
                <a:spcPts val="0"/>
              </a:spcBef>
              <a:spcAft>
                <a:spcPts val="0"/>
              </a:spcAft>
              <a:buSzPts val="5200"/>
              <a:buNone/>
              <a:defRPr sz="5200"/>
            </a:lvl2pPr>
            <a:lvl3pPr lvl="2" algn="ctr" rtl="0">
              <a:spcBef>
                <a:spcPts val="0"/>
              </a:spcBef>
              <a:spcAft>
                <a:spcPts val="0"/>
              </a:spcAft>
              <a:buSzPts val="5200"/>
              <a:buNone/>
              <a:defRPr sz="5200"/>
            </a:lvl3pPr>
            <a:lvl4pPr lvl="3" algn="ctr" rtl="0">
              <a:spcBef>
                <a:spcPts val="0"/>
              </a:spcBef>
              <a:spcAft>
                <a:spcPts val="0"/>
              </a:spcAft>
              <a:buSzPts val="5200"/>
              <a:buNone/>
              <a:defRPr sz="5200"/>
            </a:lvl4pPr>
            <a:lvl5pPr lvl="4" algn="ctr" rtl="0">
              <a:spcBef>
                <a:spcPts val="0"/>
              </a:spcBef>
              <a:spcAft>
                <a:spcPts val="0"/>
              </a:spcAft>
              <a:buSzPts val="5200"/>
              <a:buNone/>
              <a:defRPr sz="5200"/>
            </a:lvl5pPr>
            <a:lvl6pPr lvl="5" algn="ctr" rtl="0">
              <a:spcBef>
                <a:spcPts val="0"/>
              </a:spcBef>
              <a:spcAft>
                <a:spcPts val="0"/>
              </a:spcAft>
              <a:buSzPts val="5200"/>
              <a:buNone/>
              <a:defRPr sz="5200"/>
            </a:lvl6pPr>
            <a:lvl7pPr lvl="6" algn="ctr" rtl="0">
              <a:spcBef>
                <a:spcPts val="0"/>
              </a:spcBef>
              <a:spcAft>
                <a:spcPts val="0"/>
              </a:spcAft>
              <a:buSzPts val="5200"/>
              <a:buNone/>
              <a:defRPr sz="5200"/>
            </a:lvl7pPr>
            <a:lvl8pPr lvl="7" algn="ctr" rtl="0">
              <a:spcBef>
                <a:spcPts val="0"/>
              </a:spcBef>
              <a:spcAft>
                <a:spcPts val="0"/>
              </a:spcAft>
              <a:buSzPts val="5200"/>
              <a:buNone/>
              <a:defRPr sz="5200"/>
            </a:lvl8pPr>
            <a:lvl9pPr lvl="8" algn="ctr" rtl="0">
              <a:spcBef>
                <a:spcPts val="0"/>
              </a:spcBef>
              <a:spcAft>
                <a:spcPts val="0"/>
              </a:spcAft>
              <a:buSzPts val="5200"/>
              <a:buNone/>
              <a:defRPr sz="5200"/>
            </a:lvl9pPr>
          </a:lstStyle>
          <a:p>
            <a:endParaRPr/>
          </a:p>
        </p:txBody>
      </p:sp>
      <p:sp>
        <p:nvSpPr>
          <p:cNvPr id="56" name="Google Shape;56;p14"/>
          <p:cNvSpPr txBox="1">
            <a:spLocks noGrp="1"/>
          </p:cNvSpPr>
          <p:nvPr>
            <p:ph type="subTitle" idx="1"/>
          </p:nvPr>
        </p:nvSpPr>
        <p:spPr>
          <a:xfrm>
            <a:off x="311700" y="3778833"/>
            <a:ext cx="8520600" cy="10568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2800"/>
              <a:buNone/>
              <a:defRPr sz="2800"/>
            </a:lvl1pPr>
            <a:lvl2pPr lvl="1" algn="ctr" rtl="0">
              <a:lnSpc>
                <a:spcPct val="100000"/>
              </a:lnSpc>
              <a:spcBef>
                <a:spcPts val="0"/>
              </a:spcBef>
              <a:spcAft>
                <a:spcPts val="0"/>
              </a:spcAft>
              <a:buSzPts val="2800"/>
              <a:buNone/>
              <a:defRPr sz="2800"/>
            </a:lvl2pPr>
            <a:lvl3pPr lvl="2" algn="ctr" rtl="0">
              <a:lnSpc>
                <a:spcPct val="100000"/>
              </a:lnSpc>
              <a:spcBef>
                <a:spcPts val="0"/>
              </a:spcBef>
              <a:spcAft>
                <a:spcPts val="0"/>
              </a:spcAft>
              <a:buSzPts val="2800"/>
              <a:buNone/>
              <a:defRPr sz="2800"/>
            </a:lvl3pPr>
            <a:lvl4pPr lvl="3" algn="ctr" rtl="0">
              <a:lnSpc>
                <a:spcPct val="100000"/>
              </a:lnSpc>
              <a:spcBef>
                <a:spcPts val="0"/>
              </a:spcBef>
              <a:spcAft>
                <a:spcPts val="0"/>
              </a:spcAft>
              <a:buSzPts val="2800"/>
              <a:buNone/>
              <a:defRPr sz="2800"/>
            </a:lvl4pPr>
            <a:lvl5pPr lvl="4" algn="ctr" rtl="0">
              <a:lnSpc>
                <a:spcPct val="100000"/>
              </a:lnSpc>
              <a:spcBef>
                <a:spcPts val="0"/>
              </a:spcBef>
              <a:spcAft>
                <a:spcPts val="0"/>
              </a:spcAft>
              <a:buSzPts val="2800"/>
              <a:buNone/>
              <a:defRPr sz="2800"/>
            </a:lvl5pPr>
            <a:lvl6pPr lvl="5" algn="ctr" rtl="0">
              <a:lnSpc>
                <a:spcPct val="100000"/>
              </a:lnSpc>
              <a:spcBef>
                <a:spcPts val="0"/>
              </a:spcBef>
              <a:spcAft>
                <a:spcPts val="0"/>
              </a:spcAft>
              <a:buSzPts val="2800"/>
              <a:buNone/>
              <a:defRPr sz="2800"/>
            </a:lvl6pPr>
            <a:lvl7pPr lvl="6" algn="ctr" rtl="0">
              <a:lnSpc>
                <a:spcPct val="100000"/>
              </a:lnSpc>
              <a:spcBef>
                <a:spcPts val="0"/>
              </a:spcBef>
              <a:spcAft>
                <a:spcPts val="0"/>
              </a:spcAft>
              <a:buSzPts val="2800"/>
              <a:buNone/>
              <a:defRPr sz="2800"/>
            </a:lvl7pPr>
            <a:lvl8pPr lvl="7" algn="ctr" rtl="0">
              <a:lnSpc>
                <a:spcPct val="100000"/>
              </a:lnSpc>
              <a:spcBef>
                <a:spcPts val="0"/>
              </a:spcBef>
              <a:spcAft>
                <a:spcPts val="0"/>
              </a:spcAft>
              <a:buSzPts val="2800"/>
              <a:buNone/>
              <a:defRPr sz="2800"/>
            </a:lvl8pPr>
            <a:lvl9pPr lvl="8" algn="ctr" rtl="0">
              <a:lnSpc>
                <a:spcPct val="100000"/>
              </a:lnSpc>
              <a:spcBef>
                <a:spcPts val="0"/>
              </a:spcBef>
              <a:spcAft>
                <a:spcPts val="0"/>
              </a:spcAft>
              <a:buSzPts val="2800"/>
              <a:buNone/>
              <a:defRPr sz="2800"/>
            </a:lvl9pPr>
          </a:lstStyle>
          <a:p>
            <a:endParaRPr/>
          </a:p>
        </p:txBody>
      </p:sp>
      <p:sp>
        <p:nvSpPr>
          <p:cNvPr id="57" name="Google Shape;57;p14"/>
          <p:cNvSpPr txBox="1">
            <a:spLocks noGrp="1"/>
          </p:cNvSpPr>
          <p:nvPr>
            <p:ph type="sldNum" idx="12"/>
          </p:nvPr>
        </p:nvSpPr>
        <p:spPr>
          <a:xfrm>
            <a:off x="8472458" y="6217623"/>
            <a:ext cx="548700" cy="5248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nl"/>
              <a:pPr marL="0" lvl="0" indent="0" algn="r" rtl="0">
                <a:spcBef>
                  <a:spcPts val="0"/>
                </a:spcBef>
                <a:spcAft>
                  <a:spcPts val="0"/>
                </a:spcAft>
                <a:buNone/>
              </a:pPr>
              <a:t>‹nr.›</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58"/>
        <p:cNvGrpSpPr/>
        <p:nvPr/>
      </p:nvGrpSpPr>
      <p:grpSpPr>
        <a:xfrm>
          <a:off x="0" y="0"/>
          <a:ext cx="0" cy="0"/>
          <a:chOff x="0" y="0"/>
          <a:chExt cx="0" cy="0"/>
        </a:xfrm>
      </p:grpSpPr>
      <p:sp>
        <p:nvSpPr>
          <p:cNvPr id="59" name="Google Shape;59;p15"/>
          <p:cNvSpPr txBox="1">
            <a:spLocks noGrp="1"/>
          </p:cNvSpPr>
          <p:nvPr>
            <p:ph type="title"/>
          </p:nvPr>
        </p:nvSpPr>
        <p:spPr>
          <a:xfrm>
            <a:off x="311700" y="2867800"/>
            <a:ext cx="8520600" cy="11224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3600"/>
              <a:buNone/>
              <a:defRPr sz="3600"/>
            </a:lvl1pPr>
            <a:lvl2pPr lvl="1" algn="ctr" rtl="0">
              <a:spcBef>
                <a:spcPts val="0"/>
              </a:spcBef>
              <a:spcAft>
                <a:spcPts val="0"/>
              </a:spcAft>
              <a:buSzPts val="3600"/>
              <a:buNone/>
              <a:defRPr sz="3600"/>
            </a:lvl2pPr>
            <a:lvl3pPr lvl="2" algn="ctr" rtl="0">
              <a:spcBef>
                <a:spcPts val="0"/>
              </a:spcBef>
              <a:spcAft>
                <a:spcPts val="0"/>
              </a:spcAft>
              <a:buSzPts val="3600"/>
              <a:buNone/>
              <a:defRPr sz="3600"/>
            </a:lvl3pPr>
            <a:lvl4pPr lvl="3" algn="ctr" rtl="0">
              <a:spcBef>
                <a:spcPts val="0"/>
              </a:spcBef>
              <a:spcAft>
                <a:spcPts val="0"/>
              </a:spcAft>
              <a:buSzPts val="3600"/>
              <a:buNone/>
              <a:defRPr sz="3600"/>
            </a:lvl4pPr>
            <a:lvl5pPr lvl="4" algn="ctr" rtl="0">
              <a:spcBef>
                <a:spcPts val="0"/>
              </a:spcBef>
              <a:spcAft>
                <a:spcPts val="0"/>
              </a:spcAft>
              <a:buSzPts val="3600"/>
              <a:buNone/>
              <a:defRPr sz="3600"/>
            </a:lvl5pPr>
            <a:lvl6pPr lvl="5" algn="ctr" rtl="0">
              <a:spcBef>
                <a:spcPts val="0"/>
              </a:spcBef>
              <a:spcAft>
                <a:spcPts val="0"/>
              </a:spcAft>
              <a:buSzPts val="3600"/>
              <a:buNone/>
              <a:defRPr sz="3600"/>
            </a:lvl6pPr>
            <a:lvl7pPr lvl="6" algn="ctr" rtl="0">
              <a:spcBef>
                <a:spcPts val="0"/>
              </a:spcBef>
              <a:spcAft>
                <a:spcPts val="0"/>
              </a:spcAft>
              <a:buSzPts val="3600"/>
              <a:buNone/>
              <a:defRPr sz="3600"/>
            </a:lvl7pPr>
            <a:lvl8pPr lvl="7" algn="ctr" rtl="0">
              <a:spcBef>
                <a:spcPts val="0"/>
              </a:spcBef>
              <a:spcAft>
                <a:spcPts val="0"/>
              </a:spcAft>
              <a:buSzPts val="3600"/>
              <a:buNone/>
              <a:defRPr sz="3600"/>
            </a:lvl8pPr>
            <a:lvl9pPr lvl="8" algn="ctr" rtl="0">
              <a:spcBef>
                <a:spcPts val="0"/>
              </a:spcBef>
              <a:spcAft>
                <a:spcPts val="0"/>
              </a:spcAft>
              <a:buSzPts val="3600"/>
              <a:buNone/>
              <a:defRPr sz="3600"/>
            </a:lvl9pPr>
          </a:lstStyle>
          <a:p>
            <a:endParaRPr/>
          </a:p>
        </p:txBody>
      </p:sp>
      <p:sp>
        <p:nvSpPr>
          <p:cNvPr id="60" name="Google Shape;60;p15"/>
          <p:cNvSpPr txBox="1">
            <a:spLocks noGrp="1"/>
          </p:cNvSpPr>
          <p:nvPr>
            <p:ph type="sldNum" idx="12"/>
          </p:nvPr>
        </p:nvSpPr>
        <p:spPr>
          <a:xfrm>
            <a:off x="8472458" y="6217623"/>
            <a:ext cx="548700" cy="5248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nl"/>
              <a:pPr marL="0" lvl="0" indent="0" algn="r" rtl="0">
                <a:spcBef>
                  <a:spcPts val="0"/>
                </a:spcBef>
                <a:spcAft>
                  <a:spcPts val="0"/>
                </a:spcAft>
                <a:buNone/>
              </a:pPr>
              <a:t>‹nr.›</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61"/>
        <p:cNvGrpSpPr/>
        <p:nvPr/>
      </p:nvGrpSpPr>
      <p:grpSpPr>
        <a:xfrm>
          <a:off x="0" y="0"/>
          <a:ext cx="0" cy="0"/>
          <a:chOff x="0" y="0"/>
          <a:chExt cx="0" cy="0"/>
        </a:xfrm>
      </p:grpSpPr>
      <p:sp>
        <p:nvSpPr>
          <p:cNvPr id="62" name="Google Shape;62;p16"/>
          <p:cNvSpPr txBox="1">
            <a:spLocks noGrp="1"/>
          </p:cNvSpPr>
          <p:nvPr>
            <p:ph type="title"/>
          </p:nvPr>
        </p:nvSpPr>
        <p:spPr>
          <a:xfrm>
            <a:off x="311700" y="593367"/>
            <a:ext cx="8520600" cy="763600"/>
          </a:xfrm>
          <a:prstGeom prst="rect">
            <a:avLst/>
          </a:prstGeom>
        </p:spPr>
        <p:txBody>
          <a:bodyPr spcFirstLastPara="1" wrap="square" lIns="91425" tIns="91425" rIns="91425" bIns="91425" anchor="t" anchorCtr="0">
            <a:no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63" name="Google Shape;63;p16"/>
          <p:cNvSpPr txBox="1">
            <a:spLocks noGrp="1"/>
          </p:cNvSpPr>
          <p:nvPr>
            <p:ph type="body" idx="1"/>
          </p:nvPr>
        </p:nvSpPr>
        <p:spPr>
          <a:xfrm>
            <a:off x="311700" y="1536633"/>
            <a:ext cx="8520600" cy="4555200"/>
          </a:xfrm>
          <a:prstGeom prst="rect">
            <a:avLst/>
          </a:prstGeom>
        </p:spPr>
        <p:txBody>
          <a:bodyPr spcFirstLastPara="1" wrap="square" lIns="91425" tIns="91425" rIns="91425" bIns="91425" anchor="t" anchorCtr="0">
            <a:noAutofit/>
          </a:bodyPr>
          <a:lstStyle>
            <a:lvl1pPr marL="457200" lvl="0" indent="-342900" rtl="0">
              <a:spcBef>
                <a:spcPts val="0"/>
              </a:spcBef>
              <a:spcAft>
                <a:spcPts val="0"/>
              </a:spcAft>
              <a:buSzPts val="1800"/>
              <a:buChar char="●"/>
              <a:defRPr/>
            </a:lvl1pPr>
            <a:lvl2pPr marL="914400" lvl="1" indent="-317500" rtl="0">
              <a:spcBef>
                <a:spcPts val="1600"/>
              </a:spcBef>
              <a:spcAft>
                <a:spcPts val="0"/>
              </a:spcAft>
              <a:buSzPts val="1400"/>
              <a:buChar char="○"/>
              <a:defRPr/>
            </a:lvl2pPr>
            <a:lvl3pPr marL="1371600" lvl="2" indent="-317500" rtl="0">
              <a:spcBef>
                <a:spcPts val="1600"/>
              </a:spcBef>
              <a:spcAft>
                <a:spcPts val="0"/>
              </a:spcAft>
              <a:buSzPts val="1400"/>
              <a:buChar char="■"/>
              <a:defRPr/>
            </a:lvl3pPr>
            <a:lvl4pPr marL="1828800" lvl="3" indent="-317500" rtl="0">
              <a:spcBef>
                <a:spcPts val="1600"/>
              </a:spcBef>
              <a:spcAft>
                <a:spcPts val="0"/>
              </a:spcAft>
              <a:buSzPts val="1400"/>
              <a:buChar char="●"/>
              <a:defRPr/>
            </a:lvl4pPr>
            <a:lvl5pPr marL="2286000" lvl="4" indent="-317500" rtl="0">
              <a:spcBef>
                <a:spcPts val="1600"/>
              </a:spcBef>
              <a:spcAft>
                <a:spcPts val="0"/>
              </a:spcAft>
              <a:buSzPts val="1400"/>
              <a:buChar char="○"/>
              <a:defRPr/>
            </a:lvl5pPr>
            <a:lvl6pPr marL="2743200" lvl="5" indent="-317500" rtl="0">
              <a:spcBef>
                <a:spcPts val="1600"/>
              </a:spcBef>
              <a:spcAft>
                <a:spcPts val="0"/>
              </a:spcAft>
              <a:buSzPts val="1400"/>
              <a:buChar char="■"/>
              <a:defRPr/>
            </a:lvl6pPr>
            <a:lvl7pPr marL="3200400" lvl="6" indent="-317500" rtl="0">
              <a:spcBef>
                <a:spcPts val="1600"/>
              </a:spcBef>
              <a:spcAft>
                <a:spcPts val="0"/>
              </a:spcAft>
              <a:buSzPts val="1400"/>
              <a:buChar char="●"/>
              <a:defRPr/>
            </a:lvl7pPr>
            <a:lvl8pPr marL="3657600" lvl="7" indent="-317500" rtl="0">
              <a:spcBef>
                <a:spcPts val="1600"/>
              </a:spcBef>
              <a:spcAft>
                <a:spcPts val="0"/>
              </a:spcAft>
              <a:buSzPts val="1400"/>
              <a:buChar char="○"/>
              <a:defRPr/>
            </a:lvl8pPr>
            <a:lvl9pPr marL="4114800" lvl="8" indent="-317500" rtl="0">
              <a:spcBef>
                <a:spcPts val="1600"/>
              </a:spcBef>
              <a:spcAft>
                <a:spcPts val="1600"/>
              </a:spcAft>
              <a:buSzPts val="1400"/>
              <a:buChar char="■"/>
              <a:defRPr/>
            </a:lvl9pPr>
          </a:lstStyle>
          <a:p>
            <a:endParaRPr/>
          </a:p>
        </p:txBody>
      </p:sp>
      <p:sp>
        <p:nvSpPr>
          <p:cNvPr id="64" name="Google Shape;64;p16"/>
          <p:cNvSpPr txBox="1">
            <a:spLocks noGrp="1"/>
          </p:cNvSpPr>
          <p:nvPr>
            <p:ph type="sldNum" idx="12"/>
          </p:nvPr>
        </p:nvSpPr>
        <p:spPr>
          <a:xfrm>
            <a:off x="8472458" y="6217623"/>
            <a:ext cx="548700" cy="5248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nl"/>
              <a:pPr marL="0" lvl="0" indent="0" algn="r" rtl="0">
                <a:spcBef>
                  <a:spcPts val="0"/>
                </a:spcBef>
                <a:spcAft>
                  <a:spcPts val="0"/>
                </a:spcAft>
                <a:buNone/>
              </a:pPr>
              <a:t>‹nr.›</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65"/>
        <p:cNvGrpSpPr/>
        <p:nvPr/>
      </p:nvGrpSpPr>
      <p:grpSpPr>
        <a:xfrm>
          <a:off x="0" y="0"/>
          <a:ext cx="0" cy="0"/>
          <a:chOff x="0" y="0"/>
          <a:chExt cx="0" cy="0"/>
        </a:xfrm>
      </p:grpSpPr>
      <p:sp>
        <p:nvSpPr>
          <p:cNvPr id="66" name="Google Shape;66;p17"/>
          <p:cNvSpPr txBox="1">
            <a:spLocks noGrp="1"/>
          </p:cNvSpPr>
          <p:nvPr>
            <p:ph type="title"/>
          </p:nvPr>
        </p:nvSpPr>
        <p:spPr>
          <a:xfrm>
            <a:off x="311700" y="593367"/>
            <a:ext cx="8520600" cy="763600"/>
          </a:xfrm>
          <a:prstGeom prst="rect">
            <a:avLst/>
          </a:prstGeom>
        </p:spPr>
        <p:txBody>
          <a:bodyPr spcFirstLastPara="1" wrap="square" lIns="91425" tIns="91425" rIns="91425" bIns="91425" anchor="t" anchorCtr="0">
            <a:no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67" name="Google Shape;67;p17"/>
          <p:cNvSpPr txBox="1">
            <a:spLocks noGrp="1"/>
          </p:cNvSpPr>
          <p:nvPr>
            <p:ph type="body" idx="1"/>
          </p:nvPr>
        </p:nvSpPr>
        <p:spPr>
          <a:xfrm>
            <a:off x="311700" y="1536633"/>
            <a:ext cx="3999900" cy="4555200"/>
          </a:xfrm>
          <a:prstGeom prst="rect">
            <a:avLst/>
          </a:prstGeom>
        </p:spPr>
        <p:txBody>
          <a:bodyPr spcFirstLastPara="1" wrap="square" lIns="91425" tIns="91425" rIns="91425" bIns="91425" anchor="t" anchorCtr="0">
            <a:noAutofit/>
          </a:bodyPr>
          <a:lstStyle>
            <a:lvl1pPr marL="457200" lvl="0" indent="-317500" rtl="0">
              <a:spcBef>
                <a:spcPts val="0"/>
              </a:spcBef>
              <a:spcAft>
                <a:spcPts val="0"/>
              </a:spcAft>
              <a:buSzPts val="1400"/>
              <a:buChar char="●"/>
              <a:defRPr sz="1400"/>
            </a:lvl1pPr>
            <a:lvl2pPr marL="914400" lvl="1" indent="-304800" rtl="0">
              <a:spcBef>
                <a:spcPts val="1600"/>
              </a:spcBef>
              <a:spcAft>
                <a:spcPts val="0"/>
              </a:spcAft>
              <a:buSzPts val="1200"/>
              <a:buChar char="○"/>
              <a:defRPr sz="1200"/>
            </a:lvl2pPr>
            <a:lvl3pPr marL="1371600" lvl="2" indent="-304800" rtl="0">
              <a:spcBef>
                <a:spcPts val="1600"/>
              </a:spcBef>
              <a:spcAft>
                <a:spcPts val="0"/>
              </a:spcAft>
              <a:buSzPts val="1200"/>
              <a:buChar char="■"/>
              <a:defRPr sz="1200"/>
            </a:lvl3pPr>
            <a:lvl4pPr marL="1828800" lvl="3" indent="-304800" rtl="0">
              <a:spcBef>
                <a:spcPts val="1600"/>
              </a:spcBef>
              <a:spcAft>
                <a:spcPts val="0"/>
              </a:spcAft>
              <a:buSzPts val="1200"/>
              <a:buChar char="●"/>
              <a:defRPr sz="1200"/>
            </a:lvl4pPr>
            <a:lvl5pPr marL="2286000" lvl="4" indent="-304800" rtl="0">
              <a:spcBef>
                <a:spcPts val="1600"/>
              </a:spcBef>
              <a:spcAft>
                <a:spcPts val="0"/>
              </a:spcAft>
              <a:buSzPts val="1200"/>
              <a:buChar char="○"/>
              <a:defRPr sz="1200"/>
            </a:lvl5pPr>
            <a:lvl6pPr marL="2743200" lvl="5" indent="-304800" rtl="0">
              <a:spcBef>
                <a:spcPts val="1600"/>
              </a:spcBef>
              <a:spcAft>
                <a:spcPts val="0"/>
              </a:spcAft>
              <a:buSzPts val="1200"/>
              <a:buChar char="■"/>
              <a:defRPr sz="1200"/>
            </a:lvl6pPr>
            <a:lvl7pPr marL="3200400" lvl="6" indent="-304800" rtl="0">
              <a:spcBef>
                <a:spcPts val="1600"/>
              </a:spcBef>
              <a:spcAft>
                <a:spcPts val="0"/>
              </a:spcAft>
              <a:buSzPts val="1200"/>
              <a:buChar char="●"/>
              <a:defRPr sz="1200"/>
            </a:lvl7pPr>
            <a:lvl8pPr marL="3657600" lvl="7" indent="-304800" rtl="0">
              <a:spcBef>
                <a:spcPts val="1600"/>
              </a:spcBef>
              <a:spcAft>
                <a:spcPts val="0"/>
              </a:spcAft>
              <a:buSzPts val="1200"/>
              <a:buChar char="○"/>
              <a:defRPr sz="1200"/>
            </a:lvl8pPr>
            <a:lvl9pPr marL="4114800" lvl="8" indent="-304800" rtl="0">
              <a:spcBef>
                <a:spcPts val="1600"/>
              </a:spcBef>
              <a:spcAft>
                <a:spcPts val="1600"/>
              </a:spcAft>
              <a:buSzPts val="1200"/>
              <a:buChar char="■"/>
              <a:defRPr sz="1200"/>
            </a:lvl9pPr>
          </a:lstStyle>
          <a:p>
            <a:endParaRPr/>
          </a:p>
        </p:txBody>
      </p:sp>
      <p:sp>
        <p:nvSpPr>
          <p:cNvPr id="68" name="Google Shape;68;p17"/>
          <p:cNvSpPr txBox="1">
            <a:spLocks noGrp="1"/>
          </p:cNvSpPr>
          <p:nvPr>
            <p:ph type="body" idx="2"/>
          </p:nvPr>
        </p:nvSpPr>
        <p:spPr>
          <a:xfrm>
            <a:off x="4832400" y="1536633"/>
            <a:ext cx="3999900" cy="4555200"/>
          </a:xfrm>
          <a:prstGeom prst="rect">
            <a:avLst/>
          </a:prstGeom>
        </p:spPr>
        <p:txBody>
          <a:bodyPr spcFirstLastPara="1" wrap="square" lIns="91425" tIns="91425" rIns="91425" bIns="91425" anchor="t" anchorCtr="0">
            <a:noAutofit/>
          </a:bodyPr>
          <a:lstStyle>
            <a:lvl1pPr marL="457200" lvl="0" indent="-317500" rtl="0">
              <a:spcBef>
                <a:spcPts val="0"/>
              </a:spcBef>
              <a:spcAft>
                <a:spcPts val="0"/>
              </a:spcAft>
              <a:buSzPts val="1400"/>
              <a:buChar char="●"/>
              <a:defRPr sz="1400"/>
            </a:lvl1pPr>
            <a:lvl2pPr marL="914400" lvl="1" indent="-304800" rtl="0">
              <a:spcBef>
                <a:spcPts val="1600"/>
              </a:spcBef>
              <a:spcAft>
                <a:spcPts val="0"/>
              </a:spcAft>
              <a:buSzPts val="1200"/>
              <a:buChar char="○"/>
              <a:defRPr sz="1200"/>
            </a:lvl2pPr>
            <a:lvl3pPr marL="1371600" lvl="2" indent="-304800" rtl="0">
              <a:spcBef>
                <a:spcPts val="1600"/>
              </a:spcBef>
              <a:spcAft>
                <a:spcPts val="0"/>
              </a:spcAft>
              <a:buSzPts val="1200"/>
              <a:buChar char="■"/>
              <a:defRPr sz="1200"/>
            </a:lvl3pPr>
            <a:lvl4pPr marL="1828800" lvl="3" indent="-304800" rtl="0">
              <a:spcBef>
                <a:spcPts val="1600"/>
              </a:spcBef>
              <a:spcAft>
                <a:spcPts val="0"/>
              </a:spcAft>
              <a:buSzPts val="1200"/>
              <a:buChar char="●"/>
              <a:defRPr sz="1200"/>
            </a:lvl4pPr>
            <a:lvl5pPr marL="2286000" lvl="4" indent="-304800" rtl="0">
              <a:spcBef>
                <a:spcPts val="1600"/>
              </a:spcBef>
              <a:spcAft>
                <a:spcPts val="0"/>
              </a:spcAft>
              <a:buSzPts val="1200"/>
              <a:buChar char="○"/>
              <a:defRPr sz="1200"/>
            </a:lvl5pPr>
            <a:lvl6pPr marL="2743200" lvl="5" indent="-304800" rtl="0">
              <a:spcBef>
                <a:spcPts val="1600"/>
              </a:spcBef>
              <a:spcAft>
                <a:spcPts val="0"/>
              </a:spcAft>
              <a:buSzPts val="1200"/>
              <a:buChar char="■"/>
              <a:defRPr sz="1200"/>
            </a:lvl6pPr>
            <a:lvl7pPr marL="3200400" lvl="6" indent="-304800" rtl="0">
              <a:spcBef>
                <a:spcPts val="1600"/>
              </a:spcBef>
              <a:spcAft>
                <a:spcPts val="0"/>
              </a:spcAft>
              <a:buSzPts val="1200"/>
              <a:buChar char="●"/>
              <a:defRPr sz="1200"/>
            </a:lvl7pPr>
            <a:lvl8pPr marL="3657600" lvl="7" indent="-304800" rtl="0">
              <a:spcBef>
                <a:spcPts val="1600"/>
              </a:spcBef>
              <a:spcAft>
                <a:spcPts val="0"/>
              </a:spcAft>
              <a:buSzPts val="1200"/>
              <a:buChar char="○"/>
              <a:defRPr sz="1200"/>
            </a:lvl8pPr>
            <a:lvl9pPr marL="4114800" lvl="8" indent="-304800" rtl="0">
              <a:spcBef>
                <a:spcPts val="1600"/>
              </a:spcBef>
              <a:spcAft>
                <a:spcPts val="1600"/>
              </a:spcAft>
              <a:buSzPts val="1200"/>
              <a:buChar char="■"/>
              <a:defRPr sz="1200"/>
            </a:lvl9pPr>
          </a:lstStyle>
          <a:p>
            <a:endParaRPr/>
          </a:p>
        </p:txBody>
      </p:sp>
      <p:sp>
        <p:nvSpPr>
          <p:cNvPr id="69" name="Google Shape;69;p17"/>
          <p:cNvSpPr txBox="1">
            <a:spLocks noGrp="1"/>
          </p:cNvSpPr>
          <p:nvPr>
            <p:ph type="sldNum" idx="12"/>
          </p:nvPr>
        </p:nvSpPr>
        <p:spPr>
          <a:xfrm>
            <a:off x="8472458" y="6217623"/>
            <a:ext cx="548700" cy="5248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nl"/>
              <a:pPr marL="0" lvl="0" indent="0" algn="r" rtl="0">
                <a:spcBef>
                  <a:spcPts val="0"/>
                </a:spcBef>
                <a:spcAft>
                  <a:spcPts val="0"/>
                </a:spcAft>
                <a:buNone/>
              </a:pPr>
              <a:t>‹nr.›</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70"/>
        <p:cNvGrpSpPr/>
        <p:nvPr/>
      </p:nvGrpSpPr>
      <p:grpSpPr>
        <a:xfrm>
          <a:off x="0" y="0"/>
          <a:ext cx="0" cy="0"/>
          <a:chOff x="0" y="0"/>
          <a:chExt cx="0" cy="0"/>
        </a:xfrm>
      </p:grpSpPr>
      <p:sp>
        <p:nvSpPr>
          <p:cNvPr id="71" name="Google Shape;71;p18"/>
          <p:cNvSpPr txBox="1">
            <a:spLocks noGrp="1"/>
          </p:cNvSpPr>
          <p:nvPr>
            <p:ph type="title"/>
          </p:nvPr>
        </p:nvSpPr>
        <p:spPr>
          <a:xfrm>
            <a:off x="311700" y="593367"/>
            <a:ext cx="8520600" cy="763600"/>
          </a:xfrm>
          <a:prstGeom prst="rect">
            <a:avLst/>
          </a:prstGeom>
        </p:spPr>
        <p:txBody>
          <a:bodyPr spcFirstLastPara="1" wrap="square" lIns="91425" tIns="91425" rIns="91425" bIns="91425" anchor="t" anchorCtr="0">
            <a:no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72" name="Google Shape;72;p18"/>
          <p:cNvSpPr txBox="1">
            <a:spLocks noGrp="1"/>
          </p:cNvSpPr>
          <p:nvPr>
            <p:ph type="sldNum" idx="12"/>
          </p:nvPr>
        </p:nvSpPr>
        <p:spPr>
          <a:xfrm>
            <a:off x="8472458" y="6217623"/>
            <a:ext cx="548700" cy="5248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nl"/>
              <a:pPr marL="0" lvl="0" indent="0" algn="r" rtl="0">
                <a:spcBef>
                  <a:spcPts val="0"/>
                </a:spcBef>
                <a:spcAft>
                  <a:spcPts val="0"/>
                </a:spcAft>
                <a:buNone/>
              </a:pPr>
              <a:t>‹nr.›</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73"/>
        <p:cNvGrpSpPr/>
        <p:nvPr/>
      </p:nvGrpSpPr>
      <p:grpSpPr>
        <a:xfrm>
          <a:off x="0" y="0"/>
          <a:ext cx="0" cy="0"/>
          <a:chOff x="0" y="0"/>
          <a:chExt cx="0" cy="0"/>
        </a:xfrm>
      </p:grpSpPr>
      <p:sp>
        <p:nvSpPr>
          <p:cNvPr id="74" name="Google Shape;74;p19"/>
          <p:cNvSpPr txBox="1">
            <a:spLocks noGrp="1"/>
          </p:cNvSpPr>
          <p:nvPr>
            <p:ph type="title"/>
          </p:nvPr>
        </p:nvSpPr>
        <p:spPr>
          <a:xfrm>
            <a:off x="311700" y="740800"/>
            <a:ext cx="2808000" cy="1007600"/>
          </a:xfrm>
          <a:prstGeom prst="rect">
            <a:avLst/>
          </a:prstGeom>
        </p:spPr>
        <p:txBody>
          <a:bodyPr spcFirstLastPara="1" wrap="square" lIns="91425" tIns="91425" rIns="91425" bIns="91425" anchor="b" anchorCtr="0">
            <a:noAutofit/>
          </a:bodyPr>
          <a:lstStyle>
            <a:lvl1pPr lvl="0" rtl="0">
              <a:spcBef>
                <a:spcPts val="0"/>
              </a:spcBef>
              <a:spcAft>
                <a:spcPts val="0"/>
              </a:spcAft>
              <a:buSzPts val="2400"/>
              <a:buNone/>
              <a:defRPr sz="2400"/>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a:endParaRPr/>
          </a:p>
        </p:txBody>
      </p:sp>
      <p:sp>
        <p:nvSpPr>
          <p:cNvPr id="75" name="Google Shape;75;p19"/>
          <p:cNvSpPr txBox="1">
            <a:spLocks noGrp="1"/>
          </p:cNvSpPr>
          <p:nvPr>
            <p:ph type="body" idx="1"/>
          </p:nvPr>
        </p:nvSpPr>
        <p:spPr>
          <a:xfrm>
            <a:off x="311700" y="1852800"/>
            <a:ext cx="2808000" cy="4239200"/>
          </a:xfrm>
          <a:prstGeom prst="rect">
            <a:avLst/>
          </a:prstGeom>
        </p:spPr>
        <p:txBody>
          <a:bodyPr spcFirstLastPara="1" wrap="square" lIns="91425" tIns="91425" rIns="91425" bIns="91425" anchor="t" anchorCtr="0">
            <a:noAutofit/>
          </a:bodyPr>
          <a:lstStyle>
            <a:lvl1pPr marL="457200" lvl="0" indent="-304800" rtl="0">
              <a:spcBef>
                <a:spcPts val="0"/>
              </a:spcBef>
              <a:spcAft>
                <a:spcPts val="0"/>
              </a:spcAft>
              <a:buSzPts val="1200"/>
              <a:buChar char="●"/>
              <a:defRPr sz="1200"/>
            </a:lvl1pPr>
            <a:lvl2pPr marL="914400" lvl="1" indent="-304800" rtl="0">
              <a:spcBef>
                <a:spcPts val="1600"/>
              </a:spcBef>
              <a:spcAft>
                <a:spcPts val="0"/>
              </a:spcAft>
              <a:buSzPts val="1200"/>
              <a:buChar char="○"/>
              <a:defRPr sz="1200"/>
            </a:lvl2pPr>
            <a:lvl3pPr marL="1371600" lvl="2" indent="-304800" rtl="0">
              <a:spcBef>
                <a:spcPts val="1600"/>
              </a:spcBef>
              <a:spcAft>
                <a:spcPts val="0"/>
              </a:spcAft>
              <a:buSzPts val="1200"/>
              <a:buChar char="■"/>
              <a:defRPr sz="1200"/>
            </a:lvl3pPr>
            <a:lvl4pPr marL="1828800" lvl="3" indent="-304800" rtl="0">
              <a:spcBef>
                <a:spcPts val="1600"/>
              </a:spcBef>
              <a:spcAft>
                <a:spcPts val="0"/>
              </a:spcAft>
              <a:buSzPts val="1200"/>
              <a:buChar char="●"/>
              <a:defRPr sz="1200"/>
            </a:lvl4pPr>
            <a:lvl5pPr marL="2286000" lvl="4" indent="-304800" rtl="0">
              <a:spcBef>
                <a:spcPts val="1600"/>
              </a:spcBef>
              <a:spcAft>
                <a:spcPts val="0"/>
              </a:spcAft>
              <a:buSzPts val="1200"/>
              <a:buChar char="○"/>
              <a:defRPr sz="1200"/>
            </a:lvl5pPr>
            <a:lvl6pPr marL="2743200" lvl="5" indent="-304800" rtl="0">
              <a:spcBef>
                <a:spcPts val="1600"/>
              </a:spcBef>
              <a:spcAft>
                <a:spcPts val="0"/>
              </a:spcAft>
              <a:buSzPts val="1200"/>
              <a:buChar char="■"/>
              <a:defRPr sz="1200"/>
            </a:lvl6pPr>
            <a:lvl7pPr marL="3200400" lvl="6" indent="-304800" rtl="0">
              <a:spcBef>
                <a:spcPts val="1600"/>
              </a:spcBef>
              <a:spcAft>
                <a:spcPts val="0"/>
              </a:spcAft>
              <a:buSzPts val="1200"/>
              <a:buChar char="●"/>
              <a:defRPr sz="1200"/>
            </a:lvl7pPr>
            <a:lvl8pPr marL="3657600" lvl="7" indent="-304800" rtl="0">
              <a:spcBef>
                <a:spcPts val="1600"/>
              </a:spcBef>
              <a:spcAft>
                <a:spcPts val="0"/>
              </a:spcAft>
              <a:buSzPts val="1200"/>
              <a:buChar char="○"/>
              <a:defRPr sz="1200"/>
            </a:lvl8pPr>
            <a:lvl9pPr marL="4114800" lvl="8" indent="-304800" rtl="0">
              <a:spcBef>
                <a:spcPts val="1600"/>
              </a:spcBef>
              <a:spcAft>
                <a:spcPts val="1600"/>
              </a:spcAft>
              <a:buSzPts val="1200"/>
              <a:buChar char="■"/>
              <a:defRPr sz="1200"/>
            </a:lvl9pPr>
          </a:lstStyle>
          <a:p>
            <a:endParaRPr/>
          </a:p>
        </p:txBody>
      </p:sp>
      <p:sp>
        <p:nvSpPr>
          <p:cNvPr id="76" name="Google Shape;76;p19"/>
          <p:cNvSpPr txBox="1">
            <a:spLocks noGrp="1"/>
          </p:cNvSpPr>
          <p:nvPr>
            <p:ph type="sldNum" idx="12"/>
          </p:nvPr>
        </p:nvSpPr>
        <p:spPr>
          <a:xfrm>
            <a:off x="8472458" y="6217623"/>
            <a:ext cx="548700" cy="5248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nl"/>
              <a:pPr marL="0" lvl="0" indent="0" algn="r" rtl="0">
                <a:spcBef>
                  <a:spcPts val="0"/>
                </a:spcBef>
                <a:spcAft>
                  <a:spcPts val="0"/>
                </a:spcAft>
                <a:buNone/>
              </a:pPr>
              <a:t>‹nr.›</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77"/>
        <p:cNvGrpSpPr/>
        <p:nvPr/>
      </p:nvGrpSpPr>
      <p:grpSpPr>
        <a:xfrm>
          <a:off x="0" y="0"/>
          <a:ext cx="0" cy="0"/>
          <a:chOff x="0" y="0"/>
          <a:chExt cx="0" cy="0"/>
        </a:xfrm>
      </p:grpSpPr>
      <p:sp>
        <p:nvSpPr>
          <p:cNvPr id="78" name="Google Shape;78;p20"/>
          <p:cNvSpPr txBox="1">
            <a:spLocks noGrp="1"/>
          </p:cNvSpPr>
          <p:nvPr>
            <p:ph type="title"/>
          </p:nvPr>
        </p:nvSpPr>
        <p:spPr>
          <a:xfrm>
            <a:off x="490250" y="600200"/>
            <a:ext cx="6367800" cy="5454400"/>
          </a:xfrm>
          <a:prstGeom prst="rect">
            <a:avLst/>
          </a:prstGeom>
        </p:spPr>
        <p:txBody>
          <a:bodyPr spcFirstLastPara="1" wrap="square" lIns="91425" tIns="91425" rIns="91425" bIns="91425" anchor="ctr" anchorCtr="0">
            <a:noAutofit/>
          </a:bodyPr>
          <a:lstStyle>
            <a:lvl1pPr lvl="0" rtl="0">
              <a:spcBef>
                <a:spcPts val="0"/>
              </a:spcBef>
              <a:spcAft>
                <a:spcPts val="0"/>
              </a:spcAft>
              <a:buSzPts val="4800"/>
              <a:buNone/>
              <a:defRPr sz="4800"/>
            </a:lvl1pPr>
            <a:lvl2pPr lvl="1" rtl="0">
              <a:spcBef>
                <a:spcPts val="0"/>
              </a:spcBef>
              <a:spcAft>
                <a:spcPts val="0"/>
              </a:spcAft>
              <a:buSzPts val="4800"/>
              <a:buNone/>
              <a:defRPr sz="4800"/>
            </a:lvl2pPr>
            <a:lvl3pPr lvl="2" rtl="0">
              <a:spcBef>
                <a:spcPts val="0"/>
              </a:spcBef>
              <a:spcAft>
                <a:spcPts val="0"/>
              </a:spcAft>
              <a:buSzPts val="4800"/>
              <a:buNone/>
              <a:defRPr sz="4800"/>
            </a:lvl3pPr>
            <a:lvl4pPr lvl="3" rtl="0">
              <a:spcBef>
                <a:spcPts val="0"/>
              </a:spcBef>
              <a:spcAft>
                <a:spcPts val="0"/>
              </a:spcAft>
              <a:buSzPts val="4800"/>
              <a:buNone/>
              <a:defRPr sz="4800"/>
            </a:lvl4pPr>
            <a:lvl5pPr lvl="4" rtl="0">
              <a:spcBef>
                <a:spcPts val="0"/>
              </a:spcBef>
              <a:spcAft>
                <a:spcPts val="0"/>
              </a:spcAft>
              <a:buSzPts val="4800"/>
              <a:buNone/>
              <a:defRPr sz="4800"/>
            </a:lvl5pPr>
            <a:lvl6pPr lvl="5" rtl="0">
              <a:spcBef>
                <a:spcPts val="0"/>
              </a:spcBef>
              <a:spcAft>
                <a:spcPts val="0"/>
              </a:spcAft>
              <a:buSzPts val="4800"/>
              <a:buNone/>
              <a:defRPr sz="4800"/>
            </a:lvl6pPr>
            <a:lvl7pPr lvl="6" rtl="0">
              <a:spcBef>
                <a:spcPts val="0"/>
              </a:spcBef>
              <a:spcAft>
                <a:spcPts val="0"/>
              </a:spcAft>
              <a:buSzPts val="4800"/>
              <a:buNone/>
              <a:defRPr sz="4800"/>
            </a:lvl7pPr>
            <a:lvl8pPr lvl="7" rtl="0">
              <a:spcBef>
                <a:spcPts val="0"/>
              </a:spcBef>
              <a:spcAft>
                <a:spcPts val="0"/>
              </a:spcAft>
              <a:buSzPts val="4800"/>
              <a:buNone/>
              <a:defRPr sz="4800"/>
            </a:lvl8pPr>
            <a:lvl9pPr lvl="8" rtl="0">
              <a:spcBef>
                <a:spcPts val="0"/>
              </a:spcBef>
              <a:spcAft>
                <a:spcPts val="0"/>
              </a:spcAft>
              <a:buSzPts val="4800"/>
              <a:buNone/>
              <a:defRPr sz="4800"/>
            </a:lvl9pPr>
          </a:lstStyle>
          <a:p>
            <a:endParaRPr/>
          </a:p>
        </p:txBody>
      </p:sp>
      <p:sp>
        <p:nvSpPr>
          <p:cNvPr id="79" name="Google Shape;79;p20"/>
          <p:cNvSpPr txBox="1">
            <a:spLocks noGrp="1"/>
          </p:cNvSpPr>
          <p:nvPr>
            <p:ph type="sldNum" idx="12"/>
          </p:nvPr>
        </p:nvSpPr>
        <p:spPr>
          <a:xfrm>
            <a:off x="8472458" y="6217623"/>
            <a:ext cx="548700" cy="5248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nl"/>
              <a:pPr marL="0" lvl="0" indent="0" algn="r" rtl="0">
                <a:spcBef>
                  <a:spcPts val="0"/>
                </a:spcBef>
                <a:spcAft>
                  <a:spcPts val="0"/>
                </a:spcAft>
                <a:buNone/>
              </a:pPr>
              <a:t>‹nr.›</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80"/>
        <p:cNvGrpSpPr/>
        <p:nvPr/>
      </p:nvGrpSpPr>
      <p:grpSpPr>
        <a:xfrm>
          <a:off x="0" y="0"/>
          <a:ext cx="0" cy="0"/>
          <a:chOff x="0" y="0"/>
          <a:chExt cx="0" cy="0"/>
        </a:xfrm>
      </p:grpSpPr>
      <p:sp>
        <p:nvSpPr>
          <p:cNvPr id="81" name="Google Shape;81;p21"/>
          <p:cNvSpPr/>
          <p:nvPr/>
        </p:nvSpPr>
        <p:spPr>
          <a:xfrm>
            <a:off x="4572000" y="-167"/>
            <a:ext cx="4572000" cy="68580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400"/>
          </a:p>
        </p:txBody>
      </p:sp>
      <p:sp>
        <p:nvSpPr>
          <p:cNvPr id="82" name="Google Shape;82;p21"/>
          <p:cNvSpPr txBox="1">
            <a:spLocks noGrp="1"/>
          </p:cNvSpPr>
          <p:nvPr>
            <p:ph type="title"/>
          </p:nvPr>
        </p:nvSpPr>
        <p:spPr>
          <a:xfrm>
            <a:off x="265500" y="1644233"/>
            <a:ext cx="4045200" cy="19764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4200"/>
              <a:buNone/>
              <a:defRPr sz="4200"/>
            </a:lvl1pPr>
            <a:lvl2pPr lvl="1" algn="ctr" rtl="0">
              <a:spcBef>
                <a:spcPts val="0"/>
              </a:spcBef>
              <a:spcAft>
                <a:spcPts val="0"/>
              </a:spcAft>
              <a:buSzPts val="4200"/>
              <a:buNone/>
              <a:defRPr sz="4200"/>
            </a:lvl2pPr>
            <a:lvl3pPr lvl="2" algn="ctr" rtl="0">
              <a:spcBef>
                <a:spcPts val="0"/>
              </a:spcBef>
              <a:spcAft>
                <a:spcPts val="0"/>
              </a:spcAft>
              <a:buSzPts val="4200"/>
              <a:buNone/>
              <a:defRPr sz="4200"/>
            </a:lvl3pPr>
            <a:lvl4pPr lvl="3" algn="ctr" rtl="0">
              <a:spcBef>
                <a:spcPts val="0"/>
              </a:spcBef>
              <a:spcAft>
                <a:spcPts val="0"/>
              </a:spcAft>
              <a:buSzPts val="4200"/>
              <a:buNone/>
              <a:defRPr sz="4200"/>
            </a:lvl4pPr>
            <a:lvl5pPr lvl="4" algn="ctr" rtl="0">
              <a:spcBef>
                <a:spcPts val="0"/>
              </a:spcBef>
              <a:spcAft>
                <a:spcPts val="0"/>
              </a:spcAft>
              <a:buSzPts val="4200"/>
              <a:buNone/>
              <a:defRPr sz="4200"/>
            </a:lvl5pPr>
            <a:lvl6pPr lvl="5" algn="ctr" rtl="0">
              <a:spcBef>
                <a:spcPts val="0"/>
              </a:spcBef>
              <a:spcAft>
                <a:spcPts val="0"/>
              </a:spcAft>
              <a:buSzPts val="4200"/>
              <a:buNone/>
              <a:defRPr sz="4200"/>
            </a:lvl6pPr>
            <a:lvl7pPr lvl="6" algn="ctr" rtl="0">
              <a:spcBef>
                <a:spcPts val="0"/>
              </a:spcBef>
              <a:spcAft>
                <a:spcPts val="0"/>
              </a:spcAft>
              <a:buSzPts val="4200"/>
              <a:buNone/>
              <a:defRPr sz="4200"/>
            </a:lvl7pPr>
            <a:lvl8pPr lvl="7" algn="ctr" rtl="0">
              <a:spcBef>
                <a:spcPts val="0"/>
              </a:spcBef>
              <a:spcAft>
                <a:spcPts val="0"/>
              </a:spcAft>
              <a:buSzPts val="4200"/>
              <a:buNone/>
              <a:defRPr sz="4200"/>
            </a:lvl8pPr>
            <a:lvl9pPr lvl="8" algn="ctr" rtl="0">
              <a:spcBef>
                <a:spcPts val="0"/>
              </a:spcBef>
              <a:spcAft>
                <a:spcPts val="0"/>
              </a:spcAft>
              <a:buSzPts val="4200"/>
              <a:buNone/>
              <a:defRPr sz="4200"/>
            </a:lvl9pPr>
          </a:lstStyle>
          <a:p>
            <a:endParaRPr/>
          </a:p>
        </p:txBody>
      </p:sp>
      <p:sp>
        <p:nvSpPr>
          <p:cNvPr id="83" name="Google Shape;83;p21"/>
          <p:cNvSpPr txBox="1">
            <a:spLocks noGrp="1"/>
          </p:cNvSpPr>
          <p:nvPr>
            <p:ph type="subTitle" idx="1"/>
          </p:nvPr>
        </p:nvSpPr>
        <p:spPr>
          <a:xfrm>
            <a:off x="265500" y="3737433"/>
            <a:ext cx="4045200" cy="16468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2100"/>
              <a:buNone/>
              <a:defRPr sz="2100"/>
            </a:lvl1pPr>
            <a:lvl2pPr lvl="1" algn="ctr" rtl="0">
              <a:lnSpc>
                <a:spcPct val="100000"/>
              </a:lnSpc>
              <a:spcBef>
                <a:spcPts val="0"/>
              </a:spcBef>
              <a:spcAft>
                <a:spcPts val="0"/>
              </a:spcAft>
              <a:buSzPts val="2100"/>
              <a:buNone/>
              <a:defRPr sz="2100"/>
            </a:lvl2pPr>
            <a:lvl3pPr lvl="2" algn="ctr" rtl="0">
              <a:lnSpc>
                <a:spcPct val="100000"/>
              </a:lnSpc>
              <a:spcBef>
                <a:spcPts val="0"/>
              </a:spcBef>
              <a:spcAft>
                <a:spcPts val="0"/>
              </a:spcAft>
              <a:buSzPts val="2100"/>
              <a:buNone/>
              <a:defRPr sz="2100"/>
            </a:lvl3pPr>
            <a:lvl4pPr lvl="3" algn="ctr" rtl="0">
              <a:lnSpc>
                <a:spcPct val="100000"/>
              </a:lnSpc>
              <a:spcBef>
                <a:spcPts val="0"/>
              </a:spcBef>
              <a:spcAft>
                <a:spcPts val="0"/>
              </a:spcAft>
              <a:buSzPts val="2100"/>
              <a:buNone/>
              <a:defRPr sz="2100"/>
            </a:lvl4pPr>
            <a:lvl5pPr lvl="4" algn="ctr" rtl="0">
              <a:lnSpc>
                <a:spcPct val="100000"/>
              </a:lnSpc>
              <a:spcBef>
                <a:spcPts val="0"/>
              </a:spcBef>
              <a:spcAft>
                <a:spcPts val="0"/>
              </a:spcAft>
              <a:buSzPts val="2100"/>
              <a:buNone/>
              <a:defRPr sz="2100"/>
            </a:lvl5pPr>
            <a:lvl6pPr lvl="5" algn="ctr" rtl="0">
              <a:lnSpc>
                <a:spcPct val="100000"/>
              </a:lnSpc>
              <a:spcBef>
                <a:spcPts val="0"/>
              </a:spcBef>
              <a:spcAft>
                <a:spcPts val="0"/>
              </a:spcAft>
              <a:buSzPts val="2100"/>
              <a:buNone/>
              <a:defRPr sz="2100"/>
            </a:lvl6pPr>
            <a:lvl7pPr lvl="6" algn="ctr" rtl="0">
              <a:lnSpc>
                <a:spcPct val="100000"/>
              </a:lnSpc>
              <a:spcBef>
                <a:spcPts val="0"/>
              </a:spcBef>
              <a:spcAft>
                <a:spcPts val="0"/>
              </a:spcAft>
              <a:buSzPts val="2100"/>
              <a:buNone/>
              <a:defRPr sz="2100"/>
            </a:lvl7pPr>
            <a:lvl8pPr lvl="7" algn="ctr" rtl="0">
              <a:lnSpc>
                <a:spcPct val="100000"/>
              </a:lnSpc>
              <a:spcBef>
                <a:spcPts val="0"/>
              </a:spcBef>
              <a:spcAft>
                <a:spcPts val="0"/>
              </a:spcAft>
              <a:buSzPts val="2100"/>
              <a:buNone/>
              <a:defRPr sz="2100"/>
            </a:lvl8pPr>
            <a:lvl9pPr lvl="8" algn="ctr" rtl="0">
              <a:lnSpc>
                <a:spcPct val="100000"/>
              </a:lnSpc>
              <a:spcBef>
                <a:spcPts val="0"/>
              </a:spcBef>
              <a:spcAft>
                <a:spcPts val="0"/>
              </a:spcAft>
              <a:buSzPts val="2100"/>
              <a:buNone/>
              <a:defRPr sz="2100"/>
            </a:lvl9pPr>
          </a:lstStyle>
          <a:p>
            <a:endParaRPr/>
          </a:p>
        </p:txBody>
      </p:sp>
      <p:sp>
        <p:nvSpPr>
          <p:cNvPr id="84" name="Google Shape;84;p21"/>
          <p:cNvSpPr txBox="1">
            <a:spLocks noGrp="1"/>
          </p:cNvSpPr>
          <p:nvPr>
            <p:ph type="body" idx="2"/>
          </p:nvPr>
        </p:nvSpPr>
        <p:spPr>
          <a:xfrm>
            <a:off x="4939500" y="965433"/>
            <a:ext cx="3837000" cy="4926800"/>
          </a:xfrm>
          <a:prstGeom prst="rect">
            <a:avLst/>
          </a:prstGeom>
        </p:spPr>
        <p:txBody>
          <a:bodyPr spcFirstLastPara="1" wrap="square" lIns="91425" tIns="91425" rIns="91425" bIns="91425" anchor="ctr" anchorCtr="0">
            <a:noAutofit/>
          </a:bodyPr>
          <a:lstStyle>
            <a:lvl1pPr marL="457200" lvl="0" indent="-342900" rtl="0">
              <a:spcBef>
                <a:spcPts val="0"/>
              </a:spcBef>
              <a:spcAft>
                <a:spcPts val="0"/>
              </a:spcAft>
              <a:buSzPts val="1800"/>
              <a:buChar char="●"/>
              <a:defRPr/>
            </a:lvl1pPr>
            <a:lvl2pPr marL="914400" lvl="1" indent="-317500" rtl="0">
              <a:spcBef>
                <a:spcPts val="1600"/>
              </a:spcBef>
              <a:spcAft>
                <a:spcPts val="0"/>
              </a:spcAft>
              <a:buSzPts val="1400"/>
              <a:buChar char="○"/>
              <a:defRPr/>
            </a:lvl2pPr>
            <a:lvl3pPr marL="1371600" lvl="2" indent="-317500" rtl="0">
              <a:spcBef>
                <a:spcPts val="1600"/>
              </a:spcBef>
              <a:spcAft>
                <a:spcPts val="0"/>
              </a:spcAft>
              <a:buSzPts val="1400"/>
              <a:buChar char="■"/>
              <a:defRPr/>
            </a:lvl3pPr>
            <a:lvl4pPr marL="1828800" lvl="3" indent="-317500" rtl="0">
              <a:spcBef>
                <a:spcPts val="1600"/>
              </a:spcBef>
              <a:spcAft>
                <a:spcPts val="0"/>
              </a:spcAft>
              <a:buSzPts val="1400"/>
              <a:buChar char="●"/>
              <a:defRPr/>
            </a:lvl4pPr>
            <a:lvl5pPr marL="2286000" lvl="4" indent="-317500" rtl="0">
              <a:spcBef>
                <a:spcPts val="1600"/>
              </a:spcBef>
              <a:spcAft>
                <a:spcPts val="0"/>
              </a:spcAft>
              <a:buSzPts val="1400"/>
              <a:buChar char="○"/>
              <a:defRPr/>
            </a:lvl5pPr>
            <a:lvl6pPr marL="2743200" lvl="5" indent="-317500" rtl="0">
              <a:spcBef>
                <a:spcPts val="1600"/>
              </a:spcBef>
              <a:spcAft>
                <a:spcPts val="0"/>
              </a:spcAft>
              <a:buSzPts val="1400"/>
              <a:buChar char="■"/>
              <a:defRPr/>
            </a:lvl6pPr>
            <a:lvl7pPr marL="3200400" lvl="6" indent="-317500" rtl="0">
              <a:spcBef>
                <a:spcPts val="1600"/>
              </a:spcBef>
              <a:spcAft>
                <a:spcPts val="0"/>
              </a:spcAft>
              <a:buSzPts val="1400"/>
              <a:buChar char="●"/>
              <a:defRPr/>
            </a:lvl7pPr>
            <a:lvl8pPr marL="3657600" lvl="7" indent="-317500" rtl="0">
              <a:spcBef>
                <a:spcPts val="1600"/>
              </a:spcBef>
              <a:spcAft>
                <a:spcPts val="0"/>
              </a:spcAft>
              <a:buSzPts val="1400"/>
              <a:buChar char="○"/>
              <a:defRPr/>
            </a:lvl8pPr>
            <a:lvl9pPr marL="4114800" lvl="8" indent="-317500" rtl="0">
              <a:spcBef>
                <a:spcPts val="1600"/>
              </a:spcBef>
              <a:spcAft>
                <a:spcPts val="1600"/>
              </a:spcAft>
              <a:buSzPts val="1400"/>
              <a:buChar char="■"/>
              <a:defRPr/>
            </a:lvl9pPr>
          </a:lstStyle>
          <a:p>
            <a:endParaRPr/>
          </a:p>
        </p:txBody>
      </p:sp>
      <p:sp>
        <p:nvSpPr>
          <p:cNvPr id="85" name="Google Shape;85;p21"/>
          <p:cNvSpPr txBox="1">
            <a:spLocks noGrp="1"/>
          </p:cNvSpPr>
          <p:nvPr>
            <p:ph type="sldNum" idx="12"/>
          </p:nvPr>
        </p:nvSpPr>
        <p:spPr>
          <a:xfrm>
            <a:off x="8472458" y="6217623"/>
            <a:ext cx="548700" cy="5248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nl"/>
              <a:pPr marL="0" lvl="0" indent="0" algn="r" rtl="0">
                <a:spcBef>
                  <a:spcPts val="0"/>
                </a:spcBef>
                <a:spcAft>
                  <a:spcPts val="0"/>
                </a:spcAft>
                <a:buNone/>
              </a:pPr>
              <a:t>‹nr.›</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86"/>
        <p:cNvGrpSpPr/>
        <p:nvPr/>
      </p:nvGrpSpPr>
      <p:grpSpPr>
        <a:xfrm>
          <a:off x="0" y="0"/>
          <a:ext cx="0" cy="0"/>
          <a:chOff x="0" y="0"/>
          <a:chExt cx="0" cy="0"/>
        </a:xfrm>
      </p:grpSpPr>
      <p:sp>
        <p:nvSpPr>
          <p:cNvPr id="87" name="Google Shape;87;p22"/>
          <p:cNvSpPr txBox="1">
            <a:spLocks noGrp="1"/>
          </p:cNvSpPr>
          <p:nvPr>
            <p:ph type="body" idx="1"/>
          </p:nvPr>
        </p:nvSpPr>
        <p:spPr>
          <a:xfrm>
            <a:off x="311700" y="5640767"/>
            <a:ext cx="5998800" cy="806800"/>
          </a:xfrm>
          <a:prstGeom prst="rect">
            <a:avLst/>
          </a:prstGeom>
        </p:spPr>
        <p:txBody>
          <a:bodyPr spcFirstLastPara="1" wrap="square" lIns="91425" tIns="91425" rIns="91425" bIns="91425" anchor="ctr" anchorCtr="0">
            <a:noAutofit/>
          </a:bodyPr>
          <a:lstStyle>
            <a:lvl1pPr marL="457200" lvl="0" indent="-228600" rtl="0">
              <a:lnSpc>
                <a:spcPct val="100000"/>
              </a:lnSpc>
              <a:spcBef>
                <a:spcPts val="0"/>
              </a:spcBef>
              <a:spcAft>
                <a:spcPts val="0"/>
              </a:spcAft>
              <a:buSzPts val="1800"/>
              <a:buNone/>
              <a:defRPr/>
            </a:lvl1pPr>
          </a:lstStyle>
          <a:p>
            <a:endParaRPr/>
          </a:p>
        </p:txBody>
      </p:sp>
      <p:sp>
        <p:nvSpPr>
          <p:cNvPr id="88" name="Google Shape;88;p22"/>
          <p:cNvSpPr txBox="1">
            <a:spLocks noGrp="1"/>
          </p:cNvSpPr>
          <p:nvPr>
            <p:ph type="sldNum" idx="12"/>
          </p:nvPr>
        </p:nvSpPr>
        <p:spPr>
          <a:xfrm>
            <a:off x="8472458" y="6217623"/>
            <a:ext cx="548700" cy="5248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nl"/>
              <a:pPr marL="0" lvl="0" indent="0" algn="r" rtl="0">
                <a:spcBef>
                  <a:spcPts val="0"/>
                </a:spcBef>
                <a:spcAft>
                  <a:spcPts val="0"/>
                </a:spcAft>
                <a:buNone/>
              </a:pPr>
              <a:t>‹nr.›</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89"/>
        <p:cNvGrpSpPr/>
        <p:nvPr/>
      </p:nvGrpSpPr>
      <p:grpSpPr>
        <a:xfrm>
          <a:off x="0" y="0"/>
          <a:ext cx="0" cy="0"/>
          <a:chOff x="0" y="0"/>
          <a:chExt cx="0" cy="0"/>
        </a:xfrm>
      </p:grpSpPr>
      <p:sp>
        <p:nvSpPr>
          <p:cNvPr id="90" name="Google Shape;90;p23"/>
          <p:cNvSpPr txBox="1">
            <a:spLocks noGrp="1"/>
          </p:cNvSpPr>
          <p:nvPr>
            <p:ph type="title" hasCustomPrompt="1"/>
          </p:nvPr>
        </p:nvSpPr>
        <p:spPr>
          <a:xfrm>
            <a:off x="311700" y="1474833"/>
            <a:ext cx="8520600" cy="26180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12000"/>
              <a:buNone/>
              <a:defRPr sz="12000"/>
            </a:lvl1pPr>
            <a:lvl2pPr lvl="1" algn="ctr" rtl="0">
              <a:spcBef>
                <a:spcPts val="0"/>
              </a:spcBef>
              <a:spcAft>
                <a:spcPts val="0"/>
              </a:spcAft>
              <a:buSzPts val="12000"/>
              <a:buNone/>
              <a:defRPr sz="12000"/>
            </a:lvl2pPr>
            <a:lvl3pPr lvl="2" algn="ctr" rtl="0">
              <a:spcBef>
                <a:spcPts val="0"/>
              </a:spcBef>
              <a:spcAft>
                <a:spcPts val="0"/>
              </a:spcAft>
              <a:buSzPts val="12000"/>
              <a:buNone/>
              <a:defRPr sz="12000"/>
            </a:lvl3pPr>
            <a:lvl4pPr lvl="3" algn="ctr" rtl="0">
              <a:spcBef>
                <a:spcPts val="0"/>
              </a:spcBef>
              <a:spcAft>
                <a:spcPts val="0"/>
              </a:spcAft>
              <a:buSzPts val="12000"/>
              <a:buNone/>
              <a:defRPr sz="12000"/>
            </a:lvl4pPr>
            <a:lvl5pPr lvl="4" algn="ctr" rtl="0">
              <a:spcBef>
                <a:spcPts val="0"/>
              </a:spcBef>
              <a:spcAft>
                <a:spcPts val="0"/>
              </a:spcAft>
              <a:buSzPts val="12000"/>
              <a:buNone/>
              <a:defRPr sz="12000"/>
            </a:lvl5pPr>
            <a:lvl6pPr lvl="5" algn="ctr" rtl="0">
              <a:spcBef>
                <a:spcPts val="0"/>
              </a:spcBef>
              <a:spcAft>
                <a:spcPts val="0"/>
              </a:spcAft>
              <a:buSzPts val="12000"/>
              <a:buNone/>
              <a:defRPr sz="12000"/>
            </a:lvl6pPr>
            <a:lvl7pPr lvl="6" algn="ctr" rtl="0">
              <a:spcBef>
                <a:spcPts val="0"/>
              </a:spcBef>
              <a:spcAft>
                <a:spcPts val="0"/>
              </a:spcAft>
              <a:buSzPts val="12000"/>
              <a:buNone/>
              <a:defRPr sz="12000"/>
            </a:lvl7pPr>
            <a:lvl8pPr lvl="7" algn="ctr" rtl="0">
              <a:spcBef>
                <a:spcPts val="0"/>
              </a:spcBef>
              <a:spcAft>
                <a:spcPts val="0"/>
              </a:spcAft>
              <a:buSzPts val="12000"/>
              <a:buNone/>
              <a:defRPr sz="12000"/>
            </a:lvl8pPr>
            <a:lvl9pPr lvl="8" algn="ctr" rtl="0">
              <a:spcBef>
                <a:spcPts val="0"/>
              </a:spcBef>
              <a:spcAft>
                <a:spcPts val="0"/>
              </a:spcAft>
              <a:buSzPts val="12000"/>
              <a:buNone/>
              <a:defRPr sz="12000"/>
            </a:lvl9pPr>
          </a:lstStyle>
          <a:p>
            <a:r>
              <a:t>xx%</a:t>
            </a:r>
          </a:p>
        </p:txBody>
      </p:sp>
      <p:sp>
        <p:nvSpPr>
          <p:cNvPr id="91" name="Google Shape;91;p23"/>
          <p:cNvSpPr txBox="1">
            <a:spLocks noGrp="1"/>
          </p:cNvSpPr>
          <p:nvPr>
            <p:ph type="body" idx="1"/>
          </p:nvPr>
        </p:nvSpPr>
        <p:spPr>
          <a:xfrm>
            <a:off x="311700" y="4202967"/>
            <a:ext cx="8520600" cy="1734400"/>
          </a:xfrm>
          <a:prstGeom prst="rect">
            <a:avLst/>
          </a:prstGeom>
        </p:spPr>
        <p:txBody>
          <a:bodyPr spcFirstLastPara="1" wrap="square" lIns="91425" tIns="91425" rIns="91425" bIns="91425" anchor="t" anchorCtr="0">
            <a:noAutofit/>
          </a:bodyPr>
          <a:lstStyle>
            <a:lvl1pPr marL="457200" lvl="0" indent="-342900" algn="ctr" rtl="0">
              <a:spcBef>
                <a:spcPts val="0"/>
              </a:spcBef>
              <a:spcAft>
                <a:spcPts val="0"/>
              </a:spcAft>
              <a:buSzPts val="1800"/>
              <a:buChar char="●"/>
              <a:defRPr/>
            </a:lvl1pPr>
            <a:lvl2pPr marL="914400" lvl="1" indent="-317500" algn="ctr" rtl="0">
              <a:spcBef>
                <a:spcPts val="1600"/>
              </a:spcBef>
              <a:spcAft>
                <a:spcPts val="0"/>
              </a:spcAft>
              <a:buSzPts val="1400"/>
              <a:buChar char="○"/>
              <a:defRPr/>
            </a:lvl2pPr>
            <a:lvl3pPr marL="1371600" lvl="2" indent="-317500" algn="ctr" rtl="0">
              <a:spcBef>
                <a:spcPts val="1600"/>
              </a:spcBef>
              <a:spcAft>
                <a:spcPts val="0"/>
              </a:spcAft>
              <a:buSzPts val="1400"/>
              <a:buChar char="■"/>
              <a:defRPr/>
            </a:lvl3pPr>
            <a:lvl4pPr marL="1828800" lvl="3" indent="-317500" algn="ctr" rtl="0">
              <a:spcBef>
                <a:spcPts val="1600"/>
              </a:spcBef>
              <a:spcAft>
                <a:spcPts val="0"/>
              </a:spcAft>
              <a:buSzPts val="1400"/>
              <a:buChar char="●"/>
              <a:defRPr/>
            </a:lvl4pPr>
            <a:lvl5pPr marL="2286000" lvl="4" indent="-317500" algn="ctr" rtl="0">
              <a:spcBef>
                <a:spcPts val="1600"/>
              </a:spcBef>
              <a:spcAft>
                <a:spcPts val="0"/>
              </a:spcAft>
              <a:buSzPts val="1400"/>
              <a:buChar char="○"/>
              <a:defRPr/>
            </a:lvl5pPr>
            <a:lvl6pPr marL="2743200" lvl="5" indent="-317500" algn="ctr" rtl="0">
              <a:spcBef>
                <a:spcPts val="1600"/>
              </a:spcBef>
              <a:spcAft>
                <a:spcPts val="0"/>
              </a:spcAft>
              <a:buSzPts val="1400"/>
              <a:buChar char="■"/>
              <a:defRPr/>
            </a:lvl6pPr>
            <a:lvl7pPr marL="3200400" lvl="6" indent="-317500" algn="ctr" rtl="0">
              <a:spcBef>
                <a:spcPts val="1600"/>
              </a:spcBef>
              <a:spcAft>
                <a:spcPts val="0"/>
              </a:spcAft>
              <a:buSzPts val="1400"/>
              <a:buChar char="●"/>
              <a:defRPr/>
            </a:lvl7pPr>
            <a:lvl8pPr marL="3657600" lvl="7" indent="-317500" algn="ctr" rtl="0">
              <a:spcBef>
                <a:spcPts val="1600"/>
              </a:spcBef>
              <a:spcAft>
                <a:spcPts val="0"/>
              </a:spcAft>
              <a:buSzPts val="1400"/>
              <a:buChar char="○"/>
              <a:defRPr/>
            </a:lvl8pPr>
            <a:lvl9pPr marL="4114800" lvl="8" indent="-317500" algn="ctr" rtl="0">
              <a:spcBef>
                <a:spcPts val="1600"/>
              </a:spcBef>
              <a:spcAft>
                <a:spcPts val="1600"/>
              </a:spcAft>
              <a:buSzPts val="1400"/>
              <a:buChar char="■"/>
              <a:defRPr/>
            </a:lvl9pPr>
          </a:lstStyle>
          <a:p>
            <a:endParaRPr/>
          </a:p>
        </p:txBody>
      </p:sp>
      <p:sp>
        <p:nvSpPr>
          <p:cNvPr id="92" name="Google Shape;92;p23"/>
          <p:cNvSpPr txBox="1">
            <a:spLocks noGrp="1"/>
          </p:cNvSpPr>
          <p:nvPr>
            <p:ph type="sldNum" idx="12"/>
          </p:nvPr>
        </p:nvSpPr>
        <p:spPr>
          <a:xfrm>
            <a:off x="8472458" y="6217623"/>
            <a:ext cx="548700" cy="5248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nl"/>
              <a:pPr marL="0" lvl="0" indent="0" algn="r" rtl="0">
                <a:spcBef>
                  <a:spcPts val="0"/>
                </a:spcBef>
                <a:spcAft>
                  <a:spcPts val="0"/>
                </a:spcAft>
                <a:buNone/>
              </a:pPr>
              <a:t>‹nr.›</a:t>
            </a:fld>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93"/>
        <p:cNvGrpSpPr/>
        <p:nvPr/>
      </p:nvGrpSpPr>
      <p:grpSpPr>
        <a:xfrm>
          <a:off x="0" y="0"/>
          <a:ext cx="0" cy="0"/>
          <a:chOff x="0" y="0"/>
          <a:chExt cx="0" cy="0"/>
        </a:xfrm>
      </p:grpSpPr>
      <p:sp>
        <p:nvSpPr>
          <p:cNvPr id="94" name="Google Shape;94;p24"/>
          <p:cNvSpPr txBox="1">
            <a:spLocks noGrp="1"/>
          </p:cNvSpPr>
          <p:nvPr>
            <p:ph type="sldNum" idx="12"/>
          </p:nvPr>
        </p:nvSpPr>
        <p:spPr>
          <a:xfrm>
            <a:off x="8472458" y="6217623"/>
            <a:ext cx="548700" cy="5248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nl"/>
              <a:pPr marL="0" lvl="0" indent="0" algn="r" rtl="0">
                <a:spcBef>
                  <a:spcPts val="0"/>
                </a:spcBef>
                <a:spcAft>
                  <a:spcPts val="0"/>
                </a:spcAft>
                <a:buNone/>
              </a:pPr>
              <a:t>‹nr.›</a:t>
            </a:fld>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type="title" preserve="1">
  <p:cSld name="Titeldia">
    <p:spTree>
      <p:nvGrpSpPr>
        <p:cNvPr id="1" name=""/>
        <p:cNvGrpSpPr/>
        <p:nvPr/>
      </p:nvGrpSpPr>
      <p:grpSpPr>
        <a:xfrm>
          <a:off x="0" y="0"/>
          <a:ext cx="0" cy="0"/>
          <a:chOff x="0" y="0"/>
          <a:chExt cx="0" cy="0"/>
        </a:xfrm>
      </p:grpSpPr>
      <p:sp>
        <p:nvSpPr>
          <p:cNvPr id="4" name="Rectangle 8">
            <a:extLst>
              <a:ext uri="{FF2B5EF4-FFF2-40B4-BE49-F238E27FC236}">
                <a16:creationId xmlns:a16="http://schemas.microsoft.com/office/drawing/2014/main" id="{CC760785-437C-3B4B-1ED5-8D7F99B764E1}"/>
              </a:ext>
            </a:extLst>
          </p:cNvPr>
          <p:cNvSpPr/>
          <p:nvPr/>
        </p:nvSpPr>
        <p:spPr>
          <a:xfrm>
            <a:off x="0" y="0"/>
            <a:ext cx="9144000" cy="45720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 name="Freeform 9">
            <a:extLst>
              <a:ext uri="{FF2B5EF4-FFF2-40B4-BE49-F238E27FC236}">
                <a16:creationId xmlns:a16="http://schemas.microsoft.com/office/drawing/2014/main" id="{1CC3EABF-FFBF-B88D-8A82-3F54999FDAF8}"/>
              </a:ext>
            </a:extLst>
          </p:cNvPr>
          <p:cNvSpPr/>
          <p:nvPr/>
        </p:nvSpPr>
        <p:spPr>
          <a:xfrm>
            <a:off x="4763" y="0"/>
            <a:ext cx="9139237" cy="4572000"/>
          </a:xfrm>
          <a:custGeom>
            <a:avLst/>
            <a:gdLst/>
            <a:ahLst/>
            <a:cxnLst/>
            <a:rect l="l" t="t" r="r" b="b"/>
            <a:pathLst>
              <a:path w="9139239" h="4572001">
                <a:moveTo>
                  <a:pt x="9139239" y="4171458"/>
                </a:moveTo>
                <a:lnTo>
                  <a:pt x="9139239" y="4479120"/>
                </a:lnTo>
                <a:lnTo>
                  <a:pt x="9061857" y="4572001"/>
                </a:lnTo>
                <a:lnTo>
                  <a:pt x="8867616" y="4572001"/>
                </a:lnTo>
                <a:cubicBezTo>
                  <a:pt x="8974940" y="4496648"/>
                  <a:pt x="9059271" y="4392377"/>
                  <a:pt x="9109281" y="4270954"/>
                </a:cubicBezTo>
                <a:close/>
                <a:moveTo>
                  <a:pt x="9139239" y="4017903"/>
                </a:moveTo>
                <a:lnTo>
                  <a:pt x="9139239" y="4146549"/>
                </a:lnTo>
                <a:lnTo>
                  <a:pt x="9061849" y="4168266"/>
                </a:lnTo>
                <a:cubicBezTo>
                  <a:pt x="8867508" y="4236060"/>
                  <a:pt x="8712637" y="4384208"/>
                  <a:pt x="8639677" y="4572001"/>
                </a:cubicBezTo>
                <a:lnTo>
                  <a:pt x="8502130" y="4572001"/>
                </a:lnTo>
                <a:cubicBezTo>
                  <a:pt x="8583823" y="4319597"/>
                  <a:pt x="8787913" y="4120306"/>
                  <a:pt x="9046727" y="4039822"/>
                </a:cubicBezTo>
                <a:close/>
                <a:moveTo>
                  <a:pt x="7620280" y="3999419"/>
                </a:moveTo>
                <a:lnTo>
                  <a:pt x="7637367" y="4001042"/>
                </a:lnTo>
                <a:cubicBezTo>
                  <a:pt x="7669753" y="4001569"/>
                  <a:pt x="7701646" y="4004550"/>
                  <a:pt x="7732829" y="4010107"/>
                </a:cubicBezTo>
                <a:cubicBezTo>
                  <a:pt x="7738405" y="4009688"/>
                  <a:pt x="7743733" y="4010636"/>
                  <a:pt x="7749042" y="4011646"/>
                </a:cubicBezTo>
                <a:lnTo>
                  <a:pt x="7749159" y="4012794"/>
                </a:lnTo>
                <a:cubicBezTo>
                  <a:pt x="8061238" y="4064450"/>
                  <a:pt x="8314467" y="4283539"/>
                  <a:pt x="8407830" y="4572001"/>
                </a:cubicBezTo>
                <a:lnTo>
                  <a:pt x="8270283" y="4572001"/>
                </a:lnTo>
                <a:cubicBezTo>
                  <a:pt x="8186900" y="4357380"/>
                  <a:pt x="7996531" y="4194541"/>
                  <a:pt x="7762529" y="4144250"/>
                </a:cubicBezTo>
                <a:cubicBezTo>
                  <a:pt x="7797023" y="4319651"/>
                  <a:pt x="7899246" y="4471530"/>
                  <a:pt x="8042344" y="4572001"/>
                </a:cubicBezTo>
                <a:lnTo>
                  <a:pt x="7848103" y="4572001"/>
                </a:lnTo>
                <a:cubicBezTo>
                  <a:pt x="7731971" y="4452596"/>
                  <a:pt x="7653409" y="4298519"/>
                  <a:pt x="7629044" y="4127511"/>
                </a:cubicBezTo>
                <a:cubicBezTo>
                  <a:pt x="7628876" y="4127458"/>
                  <a:pt x="7628708" y="4127453"/>
                  <a:pt x="7628538" y="4127448"/>
                </a:cubicBezTo>
                <a:lnTo>
                  <a:pt x="7628000" y="4120772"/>
                </a:lnTo>
                <a:cubicBezTo>
                  <a:pt x="7622941" y="4090522"/>
                  <a:pt x="7620490" y="4059631"/>
                  <a:pt x="7620533" y="4028296"/>
                </a:cubicBezTo>
                <a:cubicBezTo>
                  <a:pt x="7619221" y="4022668"/>
                  <a:pt x="7619162" y="4017001"/>
                  <a:pt x="7619162" y="4011320"/>
                </a:cubicBezTo>
                <a:lnTo>
                  <a:pt x="7619756" y="3999880"/>
                </a:lnTo>
                <a:lnTo>
                  <a:pt x="7620254" y="3999913"/>
                </a:lnTo>
                <a:close/>
                <a:moveTo>
                  <a:pt x="7597529" y="3999419"/>
                </a:moveTo>
                <a:lnTo>
                  <a:pt x="7597555" y="3999913"/>
                </a:lnTo>
                <a:lnTo>
                  <a:pt x="7598053" y="3999880"/>
                </a:lnTo>
                <a:lnTo>
                  <a:pt x="7598647" y="4011320"/>
                </a:lnTo>
                <a:cubicBezTo>
                  <a:pt x="7598647" y="4017001"/>
                  <a:pt x="7598588" y="4022668"/>
                  <a:pt x="7597276" y="4028296"/>
                </a:cubicBezTo>
                <a:cubicBezTo>
                  <a:pt x="7597319" y="4059631"/>
                  <a:pt x="7594868" y="4090522"/>
                  <a:pt x="7589809" y="4120772"/>
                </a:cubicBezTo>
                <a:lnTo>
                  <a:pt x="7589271" y="4127448"/>
                </a:lnTo>
                <a:cubicBezTo>
                  <a:pt x="7589101" y="4127453"/>
                  <a:pt x="7588933" y="4127458"/>
                  <a:pt x="7588765" y="4127511"/>
                </a:cubicBezTo>
                <a:cubicBezTo>
                  <a:pt x="7564400" y="4298519"/>
                  <a:pt x="7485838" y="4452596"/>
                  <a:pt x="7369706" y="4572001"/>
                </a:cubicBezTo>
                <a:lnTo>
                  <a:pt x="7175465" y="4572001"/>
                </a:lnTo>
                <a:cubicBezTo>
                  <a:pt x="7318563" y="4471530"/>
                  <a:pt x="7420786" y="4319651"/>
                  <a:pt x="7455280" y="4144250"/>
                </a:cubicBezTo>
                <a:cubicBezTo>
                  <a:pt x="7221278" y="4194541"/>
                  <a:pt x="7030909" y="4357380"/>
                  <a:pt x="6947526" y="4572001"/>
                </a:cubicBezTo>
                <a:lnTo>
                  <a:pt x="6809978" y="4572001"/>
                </a:lnTo>
                <a:cubicBezTo>
                  <a:pt x="6903341" y="4283539"/>
                  <a:pt x="7156571" y="4064450"/>
                  <a:pt x="7468650" y="4012794"/>
                </a:cubicBezTo>
                <a:lnTo>
                  <a:pt x="7468767" y="4011646"/>
                </a:lnTo>
                <a:cubicBezTo>
                  <a:pt x="7474076" y="4010636"/>
                  <a:pt x="7479404" y="4009688"/>
                  <a:pt x="7484980" y="4010107"/>
                </a:cubicBezTo>
                <a:cubicBezTo>
                  <a:pt x="7516163" y="4004550"/>
                  <a:pt x="7548056" y="4001569"/>
                  <a:pt x="7580442" y="4001042"/>
                </a:cubicBezTo>
                <a:close/>
                <a:moveTo>
                  <a:pt x="5928129" y="3999419"/>
                </a:moveTo>
                <a:lnTo>
                  <a:pt x="5945217" y="4001042"/>
                </a:lnTo>
                <a:cubicBezTo>
                  <a:pt x="5977602" y="4001569"/>
                  <a:pt x="6009495" y="4004550"/>
                  <a:pt x="6040678" y="4010107"/>
                </a:cubicBezTo>
                <a:cubicBezTo>
                  <a:pt x="6046254" y="4009688"/>
                  <a:pt x="6051582" y="4010636"/>
                  <a:pt x="6056891" y="4011646"/>
                </a:cubicBezTo>
                <a:lnTo>
                  <a:pt x="6057008" y="4012794"/>
                </a:lnTo>
                <a:cubicBezTo>
                  <a:pt x="6369087" y="4064450"/>
                  <a:pt x="6622316" y="4283539"/>
                  <a:pt x="6715680" y="4572001"/>
                </a:cubicBezTo>
                <a:lnTo>
                  <a:pt x="6578131" y="4572001"/>
                </a:lnTo>
                <a:cubicBezTo>
                  <a:pt x="6494748" y="4357380"/>
                  <a:pt x="6304380" y="4194541"/>
                  <a:pt x="6070378" y="4144250"/>
                </a:cubicBezTo>
                <a:cubicBezTo>
                  <a:pt x="6104872" y="4319650"/>
                  <a:pt x="6207095" y="4471530"/>
                  <a:pt x="6350192" y="4572001"/>
                </a:cubicBezTo>
                <a:lnTo>
                  <a:pt x="6155952" y="4572001"/>
                </a:lnTo>
                <a:cubicBezTo>
                  <a:pt x="6039820" y="4452596"/>
                  <a:pt x="5961257" y="4298519"/>
                  <a:pt x="5936893" y="4127511"/>
                </a:cubicBezTo>
                <a:cubicBezTo>
                  <a:pt x="5936725" y="4127458"/>
                  <a:pt x="5936557" y="4127453"/>
                  <a:pt x="5936387" y="4127448"/>
                </a:cubicBezTo>
                <a:lnTo>
                  <a:pt x="5935849" y="4120772"/>
                </a:lnTo>
                <a:cubicBezTo>
                  <a:pt x="5930790" y="4090522"/>
                  <a:pt x="5928340" y="4059631"/>
                  <a:pt x="5928382" y="4028296"/>
                </a:cubicBezTo>
                <a:cubicBezTo>
                  <a:pt x="5927070" y="4022668"/>
                  <a:pt x="5927011" y="4017001"/>
                  <a:pt x="5927011" y="4011320"/>
                </a:cubicBezTo>
                <a:lnTo>
                  <a:pt x="5927605" y="3999880"/>
                </a:lnTo>
                <a:lnTo>
                  <a:pt x="5928103" y="3999913"/>
                </a:lnTo>
                <a:close/>
                <a:moveTo>
                  <a:pt x="5905378" y="3999419"/>
                </a:moveTo>
                <a:lnTo>
                  <a:pt x="5905404" y="3999913"/>
                </a:lnTo>
                <a:lnTo>
                  <a:pt x="5905902" y="3999880"/>
                </a:lnTo>
                <a:lnTo>
                  <a:pt x="5906496" y="4011320"/>
                </a:lnTo>
                <a:cubicBezTo>
                  <a:pt x="5906496" y="4017001"/>
                  <a:pt x="5906437" y="4022668"/>
                  <a:pt x="5905125" y="4028296"/>
                </a:cubicBezTo>
                <a:cubicBezTo>
                  <a:pt x="5905167" y="4059631"/>
                  <a:pt x="5902717" y="4090522"/>
                  <a:pt x="5897658" y="4120772"/>
                </a:cubicBezTo>
                <a:lnTo>
                  <a:pt x="5897120" y="4127448"/>
                </a:lnTo>
                <a:cubicBezTo>
                  <a:pt x="5896950" y="4127453"/>
                  <a:pt x="5896782" y="4127458"/>
                  <a:pt x="5896614" y="4127511"/>
                </a:cubicBezTo>
                <a:cubicBezTo>
                  <a:pt x="5872249" y="4298519"/>
                  <a:pt x="5793686" y="4452596"/>
                  <a:pt x="5677555" y="4572001"/>
                </a:cubicBezTo>
                <a:lnTo>
                  <a:pt x="5483314" y="4572001"/>
                </a:lnTo>
                <a:cubicBezTo>
                  <a:pt x="5626412" y="4471530"/>
                  <a:pt x="5728635" y="4319650"/>
                  <a:pt x="5763129" y="4144250"/>
                </a:cubicBezTo>
                <a:cubicBezTo>
                  <a:pt x="5529126" y="4194541"/>
                  <a:pt x="5338758" y="4357380"/>
                  <a:pt x="5255375" y="4572001"/>
                </a:cubicBezTo>
                <a:lnTo>
                  <a:pt x="5117827" y="4572001"/>
                </a:lnTo>
                <a:cubicBezTo>
                  <a:pt x="5211190" y="4283539"/>
                  <a:pt x="5464420" y="4064450"/>
                  <a:pt x="5776499" y="4012794"/>
                </a:cubicBezTo>
                <a:lnTo>
                  <a:pt x="5776616" y="4011646"/>
                </a:lnTo>
                <a:cubicBezTo>
                  <a:pt x="5781926" y="4010636"/>
                  <a:pt x="5787253" y="4009688"/>
                  <a:pt x="5792829" y="4010107"/>
                </a:cubicBezTo>
                <a:cubicBezTo>
                  <a:pt x="5824012" y="4004550"/>
                  <a:pt x="5855905" y="4001569"/>
                  <a:pt x="5888290" y="4001042"/>
                </a:cubicBezTo>
                <a:close/>
                <a:moveTo>
                  <a:pt x="4235979" y="3999419"/>
                </a:moveTo>
                <a:lnTo>
                  <a:pt x="4253065" y="4001042"/>
                </a:lnTo>
                <a:cubicBezTo>
                  <a:pt x="4285451" y="4001569"/>
                  <a:pt x="4317343" y="4004550"/>
                  <a:pt x="4348528" y="4010107"/>
                </a:cubicBezTo>
                <a:cubicBezTo>
                  <a:pt x="4354104" y="4009688"/>
                  <a:pt x="4359431" y="4010636"/>
                  <a:pt x="4364739" y="4011646"/>
                </a:cubicBezTo>
                <a:lnTo>
                  <a:pt x="4364856" y="4012794"/>
                </a:lnTo>
                <a:cubicBezTo>
                  <a:pt x="4676936" y="4064450"/>
                  <a:pt x="4930165" y="4283539"/>
                  <a:pt x="5023528" y="4572001"/>
                </a:cubicBezTo>
                <a:lnTo>
                  <a:pt x="4885980" y="4572001"/>
                </a:lnTo>
                <a:cubicBezTo>
                  <a:pt x="4802597" y="4357380"/>
                  <a:pt x="4612229" y="4194541"/>
                  <a:pt x="4378227" y="4144250"/>
                </a:cubicBezTo>
                <a:cubicBezTo>
                  <a:pt x="4412722" y="4319651"/>
                  <a:pt x="4514944" y="4471530"/>
                  <a:pt x="4658041" y="4572001"/>
                </a:cubicBezTo>
                <a:lnTo>
                  <a:pt x="4463800" y="4572001"/>
                </a:lnTo>
                <a:cubicBezTo>
                  <a:pt x="4347669" y="4452596"/>
                  <a:pt x="4269106" y="4298519"/>
                  <a:pt x="4244741" y="4127511"/>
                </a:cubicBezTo>
                <a:cubicBezTo>
                  <a:pt x="4244574" y="4127458"/>
                  <a:pt x="4244405" y="4127453"/>
                  <a:pt x="4244236" y="4127448"/>
                </a:cubicBezTo>
                <a:lnTo>
                  <a:pt x="4243697" y="4120772"/>
                </a:lnTo>
                <a:cubicBezTo>
                  <a:pt x="4238639" y="4090522"/>
                  <a:pt x="4236188" y="4059631"/>
                  <a:pt x="4236230" y="4028296"/>
                </a:cubicBezTo>
                <a:cubicBezTo>
                  <a:pt x="4234918" y="4022668"/>
                  <a:pt x="4234860" y="4017001"/>
                  <a:pt x="4234860" y="4011320"/>
                </a:cubicBezTo>
                <a:lnTo>
                  <a:pt x="4235454" y="3999880"/>
                </a:lnTo>
                <a:lnTo>
                  <a:pt x="4235952" y="3999913"/>
                </a:lnTo>
                <a:close/>
                <a:moveTo>
                  <a:pt x="4213227" y="3999419"/>
                </a:moveTo>
                <a:lnTo>
                  <a:pt x="4213253" y="3999913"/>
                </a:lnTo>
                <a:lnTo>
                  <a:pt x="4213751" y="3999880"/>
                </a:lnTo>
                <a:lnTo>
                  <a:pt x="4214345" y="4011320"/>
                </a:lnTo>
                <a:cubicBezTo>
                  <a:pt x="4214345" y="4017001"/>
                  <a:pt x="4214286" y="4022668"/>
                  <a:pt x="4212974" y="4028296"/>
                </a:cubicBezTo>
                <a:cubicBezTo>
                  <a:pt x="4213016" y="4059631"/>
                  <a:pt x="4210566" y="4090522"/>
                  <a:pt x="4205507" y="4120772"/>
                </a:cubicBezTo>
                <a:lnTo>
                  <a:pt x="4204969" y="4127448"/>
                </a:lnTo>
                <a:cubicBezTo>
                  <a:pt x="4204799" y="4127453"/>
                  <a:pt x="4204631" y="4127458"/>
                  <a:pt x="4204463" y="4127511"/>
                </a:cubicBezTo>
                <a:cubicBezTo>
                  <a:pt x="4180098" y="4298519"/>
                  <a:pt x="4101535" y="4452596"/>
                  <a:pt x="3985404" y="4572001"/>
                </a:cubicBezTo>
                <a:lnTo>
                  <a:pt x="3791163" y="4572001"/>
                </a:lnTo>
                <a:cubicBezTo>
                  <a:pt x="3934261" y="4471530"/>
                  <a:pt x="4036484" y="4319651"/>
                  <a:pt x="4070978" y="4144250"/>
                </a:cubicBezTo>
                <a:cubicBezTo>
                  <a:pt x="3836975" y="4194541"/>
                  <a:pt x="3646607" y="4357380"/>
                  <a:pt x="3563224" y="4572001"/>
                </a:cubicBezTo>
                <a:lnTo>
                  <a:pt x="3425676" y="4572001"/>
                </a:lnTo>
                <a:cubicBezTo>
                  <a:pt x="3519039" y="4283539"/>
                  <a:pt x="3772269" y="4064450"/>
                  <a:pt x="4084348" y="4012794"/>
                </a:cubicBezTo>
                <a:lnTo>
                  <a:pt x="4084465" y="4011646"/>
                </a:lnTo>
                <a:cubicBezTo>
                  <a:pt x="4089774" y="4010636"/>
                  <a:pt x="4095102" y="4009688"/>
                  <a:pt x="4100678" y="4010107"/>
                </a:cubicBezTo>
                <a:cubicBezTo>
                  <a:pt x="4131861" y="4004550"/>
                  <a:pt x="4163754" y="4001569"/>
                  <a:pt x="4196139" y="4001042"/>
                </a:cubicBezTo>
                <a:close/>
                <a:moveTo>
                  <a:pt x="2543827" y="3999419"/>
                </a:moveTo>
                <a:lnTo>
                  <a:pt x="2560914" y="4001042"/>
                </a:lnTo>
                <a:cubicBezTo>
                  <a:pt x="2593300" y="4001569"/>
                  <a:pt x="2625192" y="4004550"/>
                  <a:pt x="2656376" y="4010107"/>
                </a:cubicBezTo>
                <a:cubicBezTo>
                  <a:pt x="2661952" y="4009688"/>
                  <a:pt x="2667280" y="4010636"/>
                  <a:pt x="2672588" y="4011646"/>
                </a:cubicBezTo>
                <a:lnTo>
                  <a:pt x="2672706" y="4012794"/>
                </a:lnTo>
                <a:cubicBezTo>
                  <a:pt x="2984785" y="4064450"/>
                  <a:pt x="3238014" y="4283539"/>
                  <a:pt x="3331377" y="4572001"/>
                </a:cubicBezTo>
                <a:lnTo>
                  <a:pt x="3193830" y="4572001"/>
                </a:lnTo>
                <a:cubicBezTo>
                  <a:pt x="3110446" y="4357380"/>
                  <a:pt x="2920078" y="4194541"/>
                  <a:pt x="2686076" y="4144250"/>
                </a:cubicBezTo>
                <a:cubicBezTo>
                  <a:pt x="2720570" y="4319650"/>
                  <a:pt x="2822793" y="4471530"/>
                  <a:pt x="2965890" y="4572001"/>
                </a:cubicBezTo>
                <a:lnTo>
                  <a:pt x="2771649" y="4572001"/>
                </a:lnTo>
                <a:cubicBezTo>
                  <a:pt x="2655518" y="4452596"/>
                  <a:pt x="2576955" y="4298519"/>
                  <a:pt x="2552590" y="4127511"/>
                </a:cubicBezTo>
                <a:cubicBezTo>
                  <a:pt x="2552423" y="4127458"/>
                  <a:pt x="2552254" y="4127453"/>
                  <a:pt x="2552085" y="4127448"/>
                </a:cubicBezTo>
                <a:lnTo>
                  <a:pt x="2551547" y="4120772"/>
                </a:lnTo>
                <a:cubicBezTo>
                  <a:pt x="2546488" y="4090522"/>
                  <a:pt x="2544037" y="4059631"/>
                  <a:pt x="2544079" y="4028296"/>
                </a:cubicBezTo>
                <a:cubicBezTo>
                  <a:pt x="2542767" y="4022668"/>
                  <a:pt x="2542709" y="4017001"/>
                  <a:pt x="2542709" y="4011320"/>
                </a:cubicBezTo>
                <a:lnTo>
                  <a:pt x="2543303" y="3999880"/>
                </a:lnTo>
                <a:lnTo>
                  <a:pt x="2543801" y="3999913"/>
                </a:lnTo>
                <a:close/>
                <a:moveTo>
                  <a:pt x="2521076" y="3999419"/>
                </a:moveTo>
                <a:lnTo>
                  <a:pt x="2521102" y="3999913"/>
                </a:lnTo>
                <a:lnTo>
                  <a:pt x="2521600" y="3999880"/>
                </a:lnTo>
                <a:lnTo>
                  <a:pt x="2522194" y="4011320"/>
                </a:lnTo>
                <a:cubicBezTo>
                  <a:pt x="2522194" y="4017001"/>
                  <a:pt x="2522135" y="4022668"/>
                  <a:pt x="2520823" y="4028296"/>
                </a:cubicBezTo>
                <a:cubicBezTo>
                  <a:pt x="2520865" y="4059631"/>
                  <a:pt x="2518415" y="4090522"/>
                  <a:pt x="2513356" y="4120772"/>
                </a:cubicBezTo>
                <a:lnTo>
                  <a:pt x="2512818" y="4127448"/>
                </a:lnTo>
                <a:cubicBezTo>
                  <a:pt x="2512648" y="4127453"/>
                  <a:pt x="2512480" y="4127458"/>
                  <a:pt x="2512312" y="4127511"/>
                </a:cubicBezTo>
                <a:cubicBezTo>
                  <a:pt x="2487947" y="4298519"/>
                  <a:pt x="2409385" y="4452596"/>
                  <a:pt x="2293253" y="4572001"/>
                </a:cubicBezTo>
                <a:lnTo>
                  <a:pt x="2099012" y="4572001"/>
                </a:lnTo>
                <a:cubicBezTo>
                  <a:pt x="2242110" y="4471530"/>
                  <a:pt x="2344333" y="4319651"/>
                  <a:pt x="2378827" y="4144250"/>
                </a:cubicBezTo>
                <a:cubicBezTo>
                  <a:pt x="2144825" y="4194541"/>
                  <a:pt x="1954456" y="4357380"/>
                  <a:pt x="1871073" y="4572001"/>
                </a:cubicBezTo>
                <a:lnTo>
                  <a:pt x="1733525" y="4572001"/>
                </a:lnTo>
                <a:cubicBezTo>
                  <a:pt x="1826888" y="4283539"/>
                  <a:pt x="2080118" y="4064450"/>
                  <a:pt x="2392197" y="4012794"/>
                </a:cubicBezTo>
                <a:lnTo>
                  <a:pt x="2392314" y="4011646"/>
                </a:lnTo>
                <a:cubicBezTo>
                  <a:pt x="2397623" y="4010636"/>
                  <a:pt x="2402951" y="4009688"/>
                  <a:pt x="2408527" y="4010107"/>
                </a:cubicBezTo>
                <a:cubicBezTo>
                  <a:pt x="2439710" y="4004550"/>
                  <a:pt x="2471603" y="4001569"/>
                  <a:pt x="2503988" y="4001042"/>
                </a:cubicBezTo>
                <a:close/>
                <a:moveTo>
                  <a:pt x="851676" y="3999419"/>
                </a:moveTo>
                <a:lnTo>
                  <a:pt x="868763" y="4001042"/>
                </a:lnTo>
                <a:cubicBezTo>
                  <a:pt x="901149" y="4001569"/>
                  <a:pt x="933041" y="4004550"/>
                  <a:pt x="964225" y="4010107"/>
                </a:cubicBezTo>
                <a:cubicBezTo>
                  <a:pt x="969801" y="4009688"/>
                  <a:pt x="975129" y="4010636"/>
                  <a:pt x="980437" y="4011646"/>
                </a:cubicBezTo>
                <a:lnTo>
                  <a:pt x="980555" y="4012794"/>
                </a:lnTo>
                <a:cubicBezTo>
                  <a:pt x="1292634" y="4064450"/>
                  <a:pt x="1545864" y="4283539"/>
                  <a:pt x="1639226" y="4572001"/>
                </a:cubicBezTo>
                <a:lnTo>
                  <a:pt x="1501679" y="4572001"/>
                </a:lnTo>
                <a:cubicBezTo>
                  <a:pt x="1418296" y="4357380"/>
                  <a:pt x="1227927" y="4194541"/>
                  <a:pt x="993925" y="4144250"/>
                </a:cubicBezTo>
                <a:cubicBezTo>
                  <a:pt x="1028419" y="4319651"/>
                  <a:pt x="1130642" y="4471530"/>
                  <a:pt x="1273740" y="4572001"/>
                </a:cubicBezTo>
                <a:lnTo>
                  <a:pt x="1079499" y="4572001"/>
                </a:lnTo>
                <a:cubicBezTo>
                  <a:pt x="963367" y="4452596"/>
                  <a:pt x="884804" y="4298519"/>
                  <a:pt x="860439" y="4127511"/>
                </a:cubicBezTo>
                <a:cubicBezTo>
                  <a:pt x="860272" y="4127458"/>
                  <a:pt x="860103" y="4127453"/>
                  <a:pt x="859934" y="4127448"/>
                </a:cubicBezTo>
                <a:lnTo>
                  <a:pt x="859396" y="4120772"/>
                </a:lnTo>
                <a:cubicBezTo>
                  <a:pt x="854337" y="4090522"/>
                  <a:pt x="851886" y="4059631"/>
                  <a:pt x="851928" y="4028296"/>
                </a:cubicBezTo>
                <a:cubicBezTo>
                  <a:pt x="850616" y="4022668"/>
                  <a:pt x="850558" y="4017001"/>
                  <a:pt x="850558" y="4011320"/>
                </a:cubicBezTo>
                <a:lnTo>
                  <a:pt x="851152" y="3999880"/>
                </a:lnTo>
                <a:lnTo>
                  <a:pt x="851650" y="3999913"/>
                </a:lnTo>
                <a:close/>
                <a:moveTo>
                  <a:pt x="828925" y="3999419"/>
                </a:moveTo>
                <a:lnTo>
                  <a:pt x="828951" y="3999913"/>
                </a:lnTo>
                <a:lnTo>
                  <a:pt x="829449" y="3999880"/>
                </a:lnTo>
                <a:lnTo>
                  <a:pt x="830043" y="4011320"/>
                </a:lnTo>
                <a:cubicBezTo>
                  <a:pt x="830043" y="4017001"/>
                  <a:pt x="829984" y="4022668"/>
                  <a:pt x="828672" y="4028296"/>
                </a:cubicBezTo>
                <a:cubicBezTo>
                  <a:pt x="828714" y="4059631"/>
                  <a:pt x="826264" y="4090522"/>
                  <a:pt x="821205" y="4120772"/>
                </a:cubicBezTo>
                <a:lnTo>
                  <a:pt x="820667" y="4127448"/>
                </a:lnTo>
                <a:cubicBezTo>
                  <a:pt x="820497" y="4127453"/>
                  <a:pt x="820329" y="4127458"/>
                  <a:pt x="820161" y="4127511"/>
                </a:cubicBezTo>
                <a:cubicBezTo>
                  <a:pt x="795796" y="4298519"/>
                  <a:pt x="717234" y="4452596"/>
                  <a:pt x="601102" y="4572001"/>
                </a:cubicBezTo>
                <a:lnTo>
                  <a:pt x="406861" y="4572001"/>
                </a:lnTo>
                <a:cubicBezTo>
                  <a:pt x="549959" y="4471530"/>
                  <a:pt x="652182" y="4319650"/>
                  <a:pt x="686676" y="4144250"/>
                </a:cubicBezTo>
                <a:cubicBezTo>
                  <a:pt x="452674" y="4194541"/>
                  <a:pt x="262305" y="4357380"/>
                  <a:pt x="178922" y="4572001"/>
                </a:cubicBezTo>
                <a:lnTo>
                  <a:pt x="41374" y="4572001"/>
                </a:lnTo>
                <a:cubicBezTo>
                  <a:pt x="134738" y="4283539"/>
                  <a:pt x="387967" y="4064450"/>
                  <a:pt x="700046" y="4012794"/>
                </a:cubicBezTo>
                <a:lnTo>
                  <a:pt x="700163" y="4011646"/>
                </a:lnTo>
                <a:cubicBezTo>
                  <a:pt x="705472" y="4010636"/>
                  <a:pt x="710800" y="4009688"/>
                  <a:pt x="716376" y="4010107"/>
                </a:cubicBezTo>
                <a:cubicBezTo>
                  <a:pt x="747559" y="4004550"/>
                  <a:pt x="779452" y="4001569"/>
                  <a:pt x="811837" y="4001042"/>
                </a:cubicBezTo>
                <a:close/>
                <a:moveTo>
                  <a:pt x="8305836" y="3304913"/>
                </a:moveTo>
                <a:cubicBezTo>
                  <a:pt x="8030646" y="3363591"/>
                  <a:pt x="7815802" y="3576701"/>
                  <a:pt x="7762527" y="3845480"/>
                </a:cubicBezTo>
                <a:cubicBezTo>
                  <a:pt x="8037717" y="3786801"/>
                  <a:pt x="8252560" y="3573691"/>
                  <a:pt x="8305836" y="3304913"/>
                </a:cubicBezTo>
                <a:close/>
                <a:moveTo>
                  <a:pt x="6911971" y="3304913"/>
                </a:moveTo>
                <a:cubicBezTo>
                  <a:pt x="6965247" y="3573691"/>
                  <a:pt x="7180090" y="3786801"/>
                  <a:pt x="7455280" y="3845480"/>
                </a:cubicBezTo>
                <a:cubicBezTo>
                  <a:pt x="7402005" y="3576701"/>
                  <a:pt x="7187161" y="3363591"/>
                  <a:pt x="6911971" y="3304913"/>
                </a:cubicBezTo>
                <a:close/>
                <a:moveTo>
                  <a:pt x="6613685" y="3304913"/>
                </a:moveTo>
                <a:cubicBezTo>
                  <a:pt x="6338495" y="3363591"/>
                  <a:pt x="6123651" y="3576701"/>
                  <a:pt x="6070376" y="3845480"/>
                </a:cubicBezTo>
                <a:cubicBezTo>
                  <a:pt x="6345566" y="3786801"/>
                  <a:pt x="6560409" y="3573691"/>
                  <a:pt x="6613685" y="3304913"/>
                </a:cubicBezTo>
                <a:close/>
                <a:moveTo>
                  <a:pt x="5219820" y="3304913"/>
                </a:moveTo>
                <a:cubicBezTo>
                  <a:pt x="5273096" y="3573691"/>
                  <a:pt x="5487939" y="3786801"/>
                  <a:pt x="5763129" y="3845480"/>
                </a:cubicBezTo>
                <a:cubicBezTo>
                  <a:pt x="5709854" y="3576701"/>
                  <a:pt x="5495010" y="3363591"/>
                  <a:pt x="5219820" y="3304913"/>
                </a:cubicBezTo>
                <a:close/>
                <a:moveTo>
                  <a:pt x="4921534" y="3304913"/>
                </a:moveTo>
                <a:cubicBezTo>
                  <a:pt x="4646344" y="3363591"/>
                  <a:pt x="4431500" y="3576701"/>
                  <a:pt x="4378225" y="3845480"/>
                </a:cubicBezTo>
                <a:cubicBezTo>
                  <a:pt x="4653415" y="3786801"/>
                  <a:pt x="4868259" y="3573691"/>
                  <a:pt x="4921534" y="3304913"/>
                </a:cubicBezTo>
                <a:close/>
                <a:moveTo>
                  <a:pt x="3527669" y="3304913"/>
                </a:moveTo>
                <a:cubicBezTo>
                  <a:pt x="3580945" y="3573691"/>
                  <a:pt x="3795788" y="3786801"/>
                  <a:pt x="4070978" y="3845480"/>
                </a:cubicBezTo>
                <a:cubicBezTo>
                  <a:pt x="4017703" y="3576701"/>
                  <a:pt x="3802859" y="3363591"/>
                  <a:pt x="3527669" y="3304913"/>
                </a:cubicBezTo>
                <a:close/>
                <a:moveTo>
                  <a:pt x="3229383" y="3304913"/>
                </a:moveTo>
                <a:cubicBezTo>
                  <a:pt x="2954193" y="3363591"/>
                  <a:pt x="2739349" y="3576701"/>
                  <a:pt x="2686074" y="3845480"/>
                </a:cubicBezTo>
                <a:cubicBezTo>
                  <a:pt x="2961264" y="3786801"/>
                  <a:pt x="3176107" y="3573691"/>
                  <a:pt x="3229383" y="3304913"/>
                </a:cubicBezTo>
                <a:close/>
                <a:moveTo>
                  <a:pt x="1835518" y="3304913"/>
                </a:moveTo>
                <a:cubicBezTo>
                  <a:pt x="1888794" y="3573691"/>
                  <a:pt x="2103637" y="3786801"/>
                  <a:pt x="2378827" y="3845480"/>
                </a:cubicBezTo>
                <a:cubicBezTo>
                  <a:pt x="2325552" y="3576701"/>
                  <a:pt x="2110708" y="3363591"/>
                  <a:pt x="1835518" y="3304913"/>
                </a:cubicBezTo>
                <a:close/>
                <a:moveTo>
                  <a:pt x="1537232" y="3304913"/>
                </a:moveTo>
                <a:cubicBezTo>
                  <a:pt x="1262042" y="3363591"/>
                  <a:pt x="1047198" y="3576701"/>
                  <a:pt x="993923" y="3845480"/>
                </a:cubicBezTo>
                <a:cubicBezTo>
                  <a:pt x="1269113" y="3786801"/>
                  <a:pt x="1483956" y="3573691"/>
                  <a:pt x="1537232" y="3304913"/>
                </a:cubicBezTo>
                <a:close/>
                <a:moveTo>
                  <a:pt x="143367" y="3304913"/>
                </a:moveTo>
                <a:cubicBezTo>
                  <a:pt x="196643" y="3573691"/>
                  <a:pt x="411486" y="3786801"/>
                  <a:pt x="686676" y="3845480"/>
                </a:cubicBezTo>
                <a:cubicBezTo>
                  <a:pt x="633401" y="3576701"/>
                  <a:pt x="418557" y="3363591"/>
                  <a:pt x="143367" y="3304913"/>
                </a:cubicBezTo>
                <a:close/>
                <a:moveTo>
                  <a:pt x="8461873" y="3161219"/>
                </a:moveTo>
                <a:lnTo>
                  <a:pt x="8478960" y="3162829"/>
                </a:lnTo>
                <a:cubicBezTo>
                  <a:pt x="8511346" y="3163352"/>
                  <a:pt x="8543239" y="3166310"/>
                  <a:pt x="8574422" y="3171823"/>
                </a:cubicBezTo>
                <a:cubicBezTo>
                  <a:pt x="8579998" y="3171407"/>
                  <a:pt x="8585326" y="3172348"/>
                  <a:pt x="8590635" y="3173350"/>
                </a:cubicBezTo>
                <a:lnTo>
                  <a:pt x="8590752" y="3174489"/>
                </a:lnTo>
                <a:cubicBezTo>
                  <a:pt x="8815033" y="3211322"/>
                  <a:pt x="9008920" y="3333951"/>
                  <a:pt x="9135069" y="3506215"/>
                </a:cubicBezTo>
                <a:lnTo>
                  <a:pt x="9139239" y="3512974"/>
                </a:lnTo>
                <a:lnTo>
                  <a:pt x="9139239" y="3816134"/>
                </a:lnTo>
                <a:lnTo>
                  <a:pt x="9120077" y="3747490"/>
                </a:lnTo>
                <a:cubicBezTo>
                  <a:pt x="9039502" y="3525837"/>
                  <a:pt x="8844913" y="3356256"/>
                  <a:pt x="8604122" y="3304913"/>
                </a:cubicBezTo>
                <a:cubicBezTo>
                  <a:pt x="8650738" y="3540094"/>
                  <a:pt x="8821055" y="3732654"/>
                  <a:pt x="9047261" y="3816429"/>
                </a:cubicBezTo>
                <a:lnTo>
                  <a:pt x="9139239" y="3843104"/>
                </a:lnTo>
                <a:lnTo>
                  <a:pt x="9139239" y="3970603"/>
                </a:lnTo>
                <a:lnTo>
                  <a:pt x="9030179" y="3943797"/>
                </a:lnTo>
                <a:cubicBezTo>
                  <a:pt x="8735297" y="3846211"/>
                  <a:pt x="8514628" y="3594637"/>
                  <a:pt x="8470637" y="3288305"/>
                </a:cubicBezTo>
                <a:cubicBezTo>
                  <a:pt x="8470469" y="3288253"/>
                  <a:pt x="8470301" y="3288248"/>
                  <a:pt x="8470131" y="3288243"/>
                </a:cubicBezTo>
                <a:lnTo>
                  <a:pt x="8469593" y="3281619"/>
                </a:lnTo>
                <a:cubicBezTo>
                  <a:pt x="8464534" y="3251607"/>
                  <a:pt x="8462083" y="3220958"/>
                  <a:pt x="8462126" y="3189869"/>
                </a:cubicBezTo>
                <a:cubicBezTo>
                  <a:pt x="8460814" y="3184286"/>
                  <a:pt x="8460755" y="3178663"/>
                  <a:pt x="8460755" y="3173027"/>
                </a:cubicBezTo>
                <a:lnTo>
                  <a:pt x="8461349" y="3161677"/>
                </a:lnTo>
                <a:lnTo>
                  <a:pt x="8461847" y="3161709"/>
                </a:lnTo>
                <a:close/>
                <a:moveTo>
                  <a:pt x="8448085" y="3161219"/>
                </a:moveTo>
                <a:lnTo>
                  <a:pt x="8448111" y="3161709"/>
                </a:lnTo>
                <a:lnTo>
                  <a:pt x="8448609" y="3161677"/>
                </a:lnTo>
                <a:lnTo>
                  <a:pt x="8449203" y="3173027"/>
                </a:lnTo>
                <a:cubicBezTo>
                  <a:pt x="8449203" y="3178663"/>
                  <a:pt x="8449144" y="3184286"/>
                  <a:pt x="8447832" y="3189869"/>
                </a:cubicBezTo>
                <a:cubicBezTo>
                  <a:pt x="8447875" y="3220958"/>
                  <a:pt x="8445424" y="3251607"/>
                  <a:pt x="8440365" y="3281619"/>
                </a:cubicBezTo>
                <a:lnTo>
                  <a:pt x="8439827" y="3288243"/>
                </a:lnTo>
                <a:cubicBezTo>
                  <a:pt x="8439657" y="3288248"/>
                  <a:pt x="8439489" y="3288253"/>
                  <a:pt x="8439321" y="3288305"/>
                </a:cubicBezTo>
                <a:cubicBezTo>
                  <a:pt x="8389046" y="3638399"/>
                  <a:pt x="8108007" y="3916971"/>
                  <a:pt x="7749156" y="3975903"/>
                </a:cubicBezTo>
                <a:lnTo>
                  <a:pt x="7749040" y="3977042"/>
                </a:lnTo>
                <a:cubicBezTo>
                  <a:pt x="7743729" y="3978045"/>
                  <a:pt x="7738400" y="3978986"/>
                  <a:pt x="7732823" y="3978570"/>
                </a:cubicBezTo>
                <a:cubicBezTo>
                  <a:pt x="7701651" y="3984080"/>
                  <a:pt x="7669771" y="3987038"/>
                  <a:pt x="7637396" y="3987561"/>
                </a:cubicBezTo>
                <a:lnTo>
                  <a:pt x="7620278" y="3989174"/>
                </a:lnTo>
                <a:lnTo>
                  <a:pt x="7620252" y="3988683"/>
                </a:lnTo>
                <a:lnTo>
                  <a:pt x="7619753" y="3988716"/>
                </a:lnTo>
                <a:cubicBezTo>
                  <a:pt x="7619187" y="3984944"/>
                  <a:pt x="7619160" y="3981158"/>
                  <a:pt x="7619160" y="3977366"/>
                </a:cubicBezTo>
                <a:cubicBezTo>
                  <a:pt x="7619160" y="3971728"/>
                  <a:pt x="7619219" y="3966104"/>
                  <a:pt x="7620531" y="3960518"/>
                </a:cubicBezTo>
                <a:cubicBezTo>
                  <a:pt x="7620488" y="3929436"/>
                  <a:pt x="7622938" y="3898794"/>
                  <a:pt x="7627995" y="3868787"/>
                </a:cubicBezTo>
                <a:lnTo>
                  <a:pt x="7628535" y="3862150"/>
                </a:lnTo>
                <a:cubicBezTo>
                  <a:pt x="7628704" y="3862145"/>
                  <a:pt x="7628873" y="3862140"/>
                  <a:pt x="7629040" y="3862087"/>
                </a:cubicBezTo>
                <a:cubicBezTo>
                  <a:pt x="7679317" y="3511992"/>
                  <a:pt x="7960356" y="3233421"/>
                  <a:pt x="8319206" y="3174489"/>
                </a:cubicBezTo>
                <a:lnTo>
                  <a:pt x="8319323" y="3173350"/>
                </a:lnTo>
                <a:cubicBezTo>
                  <a:pt x="8324632" y="3172348"/>
                  <a:pt x="8329960" y="3171407"/>
                  <a:pt x="8335536" y="3171823"/>
                </a:cubicBezTo>
                <a:cubicBezTo>
                  <a:pt x="8366719" y="3166310"/>
                  <a:pt x="8398612" y="3163352"/>
                  <a:pt x="8430998" y="3162829"/>
                </a:cubicBezTo>
                <a:close/>
                <a:moveTo>
                  <a:pt x="6769722" y="3161219"/>
                </a:moveTo>
                <a:lnTo>
                  <a:pt x="6786810" y="3162829"/>
                </a:lnTo>
                <a:cubicBezTo>
                  <a:pt x="6819195" y="3163352"/>
                  <a:pt x="6851088" y="3166310"/>
                  <a:pt x="6882271" y="3171823"/>
                </a:cubicBezTo>
                <a:cubicBezTo>
                  <a:pt x="6887847" y="3171407"/>
                  <a:pt x="6893175" y="3172348"/>
                  <a:pt x="6898484" y="3173350"/>
                </a:cubicBezTo>
                <a:lnTo>
                  <a:pt x="6898601" y="3174489"/>
                </a:lnTo>
                <a:cubicBezTo>
                  <a:pt x="7257451" y="3233421"/>
                  <a:pt x="7538490" y="3511992"/>
                  <a:pt x="7588766" y="3862087"/>
                </a:cubicBezTo>
                <a:cubicBezTo>
                  <a:pt x="7588934" y="3862140"/>
                  <a:pt x="7589103" y="3862145"/>
                  <a:pt x="7589272" y="3862150"/>
                </a:cubicBezTo>
                <a:lnTo>
                  <a:pt x="7589812" y="3868787"/>
                </a:lnTo>
                <a:cubicBezTo>
                  <a:pt x="7594869" y="3898794"/>
                  <a:pt x="7597319" y="3929436"/>
                  <a:pt x="7597276" y="3960518"/>
                </a:cubicBezTo>
                <a:cubicBezTo>
                  <a:pt x="7598588" y="3966104"/>
                  <a:pt x="7598647" y="3971728"/>
                  <a:pt x="7598647" y="3977366"/>
                </a:cubicBezTo>
                <a:cubicBezTo>
                  <a:pt x="7598647" y="3981158"/>
                  <a:pt x="7598620" y="3984944"/>
                  <a:pt x="7598054" y="3988716"/>
                </a:cubicBezTo>
                <a:lnTo>
                  <a:pt x="7597555" y="3988683"/>
                </a:lnTo>
                <a:lnTo>
                  <a:pt x="7597529" y="3989174"/>
                </a:lnTo>
                <a:lnTo>
                  <a:pt x="7580411" y="3987561"/>
                </a:lnTo>
                <a:cubicBezTo>
                  <a:pt x="7548036" y="3987038"/>
                  <a:pt x="7516156" y="3984080"/>
                  <a:pt x="7484984" y="3978570"/>
                </a:cubicBezTo>
                <a:cubicBezTo>
                  <a:pt x="7479407" y="3978986"/>
                  <a:pt x="7474078" y="3978045"/>
                  <a:pt x="7468767" y="3977042"/>
                </a:cubicBezTo>
                <a:lnTo>
                  <a:pt x="7468651" y="3975903"/>
                </a:lnTo>
                <a:cubicBezTo>
                  <a:pt x="7109800" y="3916971"/>
                  <a:pt x="6828761" y="3638399"/>
                  <a:pt x="6778486" y="3288305"/>
                </a:cubicBezTo>
                <a:cubicBezTo>
                  <a:pt x="6778318" y="3288253"/>
                  <a:pt x="6778150" y="3288248"/>
                  <a:pt x="6777980" y="3288243"/>
                </a:cubicBezTo>
                <a:lnTo>
                  <a:pt x="6777442" y="3281619"/>
                </a:lnTo>
                <a:cubicBezTo>
                  <a:pt x="6772383" y="3251607"/>
                  <a:pt x="6769933" y="3220958"/>
                  <a:pt x="6769975" y="3189869"/>
                </a:cubicBezTo>
                <a:cubicBezTo>
                  <a:pt x="6768663" y="3184286"/>
                  <a:pt x="6768604" y="3178663"/>
                  <a:pt x="6768604" y="3173027"/>
                </a:cubicBezTo>
                <a:lnTo>
                  <a:pt x="6769198" y="3161677"/>
                </a:lnTo>
                <a:lnTo>
                  <a:pt x="6769696" y="3161709"/>
                </a:lnTo>
                <a:close/>
                <a:moveTo>
                  <a:pt x="6755934" y="3161219"/>
                </a:moveTo>
                <a:lnTo>
                  <a:pt x="6755960" y="3161709"/>
                </a:lnTo>
                <a:lnTo>
                  <a:pt x="6756458" y="3161677"/>
                </a:lnTo>
                <a:lnTo>
                  <a:pt x="6757052" y="3173027"/>
                </a:lnTo>
                <a:cubicBezTo>
                  <a:pt x="6757052" y="3178663"/>
                  <a:pt x="6756994" y="3184286"/>
                  <a:pt x="6755682" y="3189869"/>
                </a:cubicBezTo>
                <a:cubicBezTo>
                  <a:pt x="6755724" y="3220958"/>
                  <a:pt x="6753273" y="3251607"/>
                  <a:pt x="6748215" y="3281619"/>
                </a:cubicBezTo>
                <a:lnTo>
                  <a:pt x="6747676" y="3288243"/>
                </a:lnTo>
                <a:cubicBezTo>
                  <a:pt x="6747507" y="3288248"/>
                  <a:pt x="6747338" y="3288253"/>
                  <a:pt x="6747171" y="3288305"/>
                </a:cubicBezTo>
                <a:cubicBezTo>
                  <a:pt x="6696895" y="3638399"/>
                  <a:pt x="6415856" y="3916971"/>
                  <a:pt x="6057005" y="3975903"/>
                </a:cubicBezTo>
                <a:lnTo>
                  <a:pt x="6056889" y="3977042"/>
                </a:lnTo>
                <a:cubicBezTo>
                  <a:pt x="6051578" y="3978045"/>
                  <a:pt x="6046249" y="3978986"/>
                  <a:pt x="6040672" y="3978570"/>
                </a:cubicBezTo>
                <a:cubicBezTo>
                  <a:pt x="6009500" y="3984080"/>
                  <a:pt x="5977620" y="3987038"/>
                  <a:pt x="5945246" y="3987561"/>
                </a:cubicBezTo>
                <a:lnTo>
                  <a:pt x="5928127" y="3989174"/>
                </a:lnTo>
                <a:lnTo>
                  <a:pt x="5928101" y="3988683"/>
                </a:lnTo>
                <a:lnTo>
                  <a:pt x="5927602" y="3988716"/>
                </a:lnTo>
                <a:cubicBezTo>
                  <a:pt x="5927036" y="3984944"/>
                  <a:pt x="5927009" y="3981158"/>
                  <a:pt x="5927009" y="3977366"/>
                </a:cubicBezTo>
                <a:cubicBezTo>
                  <a:pt x="5927009" y="3971728"/>
                  <a:pt x="5927068" y="3966104"/>
                  <a:pt x="5928380" y="3960518"/>
                </a:cubicBezTo>
                <a:cubicBezTo>
                  <a:pt x="5928338" y="3929436"/>
                  <a:pt x="5930787" y="3898794"/>
                  <a:pt x="5935844" y="3868787"/>
                </a:cubicBezTo>
                <a:lnTo>
                  <a:pt x="5936384" y="3862150"/>
                </a:lnTo>
                <a:cubicBezTo>
                  <a:pt x="5936553" y="3862145"/>
                  <a:pt x="5936722" y="3862140"/>
                  <a:pt x="5936890" y="3862087"/>
                </a:cubicBezTo>
                <a:cubicBezTo>
                  <a:pt x="5987166" y="3511992"/>
                  <a:pt x="6268205" y="3233421"/>
                  <a:pt x="6627056" y="3174489"/>
                </a:cubicBezTo>
                <a:lnTo>
                  <a:pt x="6627173" y="3173350"/>
                </a:lnTo>
                <a:cubicBezTo>
                  <a:pt x="6632481" y="3172348"/>
                  <a:pt x="6637809" y="3171407"/>
                  <a:pt x="6643385" y="3171823"/>
                </a:cubicBezTo>
                <a:cubicBezTo>
                  <a:pt x="6674569" y="3166310"/>
                  <a:pt x="6706461" y="3163352"/>
                  <a:pt x="6738847" y="3162829"/>
                </a:cubicBezTo>
                <a:close/>
                <a:moveTo>
                  <a:pt x="5077571" y="3161219"/>
                </a:moveTo>
                <a:lnTo>
                  <a:pt x="5094659" y="3162829"/>
                </a:lnTo>
                <a:cubicBezTo>
                  <a:pt x="5127044" y="3163352"/>
                  <a:pt x="5158937" y="3166310"/>
                  <a:pt x="5190120" y="3171823"/>
                </a:cubicBezTo>
                <a:cubicBezTo>
                  <a:pt x="5195696" y="3171407"/>
                  <a:pt x="5201024" y="3172348"/>
                  <a:pt x="5206334" y="3173350"/>
                </a:cubicBezTo>
                <a:lnTo>
                  <a:pt x="5206450" y="3174489"/>
                </a:lnTo>
                <a:cubicBezTo>
                  <a:pt x="5565300" y="3233421"/>
                  <a:pt x="5846339" y="3511992"/>
                  <a:pt x="5896616" y="3862087"/>
                </a:cubicBezTo>
                <a:cubicBezTo>
                  <a:pt x="5896783" y="3862140"/>
                  <a:pt x="5896953" y="3862145"/>
                  <a:pt x="5897121" y="3862150"/>
                </a:cubicBezTo>
                <a:lnTo>
                  <a:pt x="5897662" y="3868787"/>
                </a:lnTo>
                <a:cubicBezTo>
                  <a:pt x="5902718" y="3898794"/>
                  <a:pt x="5905168" y="3929436"/>
                  <a:pt x="5905126" y="3960518"/>
                </a:cubicBezTo>
                <a:cubicBezTo>
                  <a:pt x="5906438" y="3966104"/>
                  <a:pt x="5906496" y="3971728"/>
                  <a:pt x="5906496" y="3977366"/>
                </a:cubicBezTo>
                <a:cubicBezTo>
                  <a:pt x="5906496" y="3981158"/>
                  <a:pt x="5906469" y="3984944"/>
                  <a:pt x="5905903" y="3988716"/>
                </a:cubicBezTo>
                <a:lnTo>
                  <a:pt x="5905404" y="3988683"/>
                </a:lnTo>
                <a:lnTo>
                  <a:pt x="5905378" y="3989174"/>
                </a:lnTo>
                <a:lnTo>
                  <a:pt x="5888260" y="3987561"/>
                </a:lnTo>
                <a:cubicBezTo>
                  <a:pt x="5855886" y="3987038"/>
                  <a:pt x="5824005" y="3984080"/>
                  <a:pt x="5792833" y="3978570"/>
                </a:cubicBezTo>
                <a:cubicBezTo>
                  <a:pt x="5787256" y="3978986"/>
                  <a:pt x="5781927" y="3978045"/>
                  <a:pt x="5776617" y="3977042"/>
                </a:cubicBezTo>
                <a:lnTo>
                  <a:pt x="5776501" y="3975903"/>
                </a:lnTo>
                <a:cubicBezTo>
                  <a:pt x="5417649" y="3916971"/>
                  <a:pt x="5136610" y="3638399"/>
                  <a:pt x="5086335" y="3288305"/>
                </a:cubicBezTo>
                <a:cubicBezTo>
                  <a:pt x="5086167" y="3288253"/>
                  <a:pt x="5085999" y="3288248"/>
                  <a:pt x="5085830" y="3288243"/>
                </a:cubicBezTo>
                <a:lnTo>
                  <a:pt x="5085291" y="3281619"/>
                </a:lnTo>
                <a:cubicBezTo>
                  <a:pt x="5080233" y="3251607"/>
                  <a:pt x="5077782" y="3220958"/>
                  <a:pt x="5077824" y="3189869"/>
                </a:cubicBezTo>
                <a:cubicBezTo>
                  <a:pt x="5076512" y="3184286"/>
                  <a:pt x="5076453" y="3178663"/>
                  <a:pt x="5076453" y="3173027"/>
                </a:cubicBezTo>
                <a:lnTo>
                  <a:pt x="5077047" y="3161677"/>
                </a:lnTo>
                <a:lnTo>
                  <a:pt x="5077545" y="3161709"/>
                </a:lnTo>
                <a:close/>
                <a:moveTo>
                  <a:pt x="5063783" y="3161219"/>
                </a:moveTo>
                <a:lnTo>
                  <a:pt x="5063809" y="3161709"/>
                </a:lnTo>
                <a:lnTo>
                  <a:pt x="5064307" y="3161677"/>
                </a:lnTo>
                <a:lnTo>
                  <a:pt x="5064902" y="3173027"/>
                </a:lnTo>
                <a:cubicBezTo>
                  <a:pt x="5064902" y="3178663"/>
                  <a:pt x="5064842" y="3184286"/>
                  <a:pt x="5063530" y="3189869"/>
                </a:cubicBezTo>
                <a:cubicBezTo>
                  <a:pt x="5063572" y="3220958"/>
                  <a:pt x="5061122" y="3251607"/>
                  <a:pt x="5056063" y="3281619"/>
                </a:cubicBezTo>
                <a:lnTo>
                  <a:pt x="5055525" y="3288243"/>
                </a:lnTo>
                <a:cubicBezTo>
                  <a:pt x="5055355" y="3288248"/>
                  <a:pt x="5055187" y="3288253"/>
                  <a:pt x="5055019" y="3288305"/>
                </a:cubicBezTo>
                <a:cubicBezTo>
                  <a:pt x="5004744" y="3638399"/>
                  <a:pt x="4723705" y="3916971"/>
                  <a:pt x="4364853" y="3975903"/>
                </a:cubicBezTo>
                <a:lnTo>
                  <a:pt x="4364737" y="3977042"/>
                </a:lnTo>
                <a:cubicBezTo>
                  <a:pt x="4359427" y="3978045"/>
                  <a:pt x="4354098" y="3978986"/>
                  <a:pt x="4348521" y="3978570"/>
                </a:cubicBezTo>
                <a:cubicBezTo>
                  <a:pt x="4317350" y="3984080"/>
                  <a:pt x="4285468" y="3987038"/>
                  <a:pt x="4253094" y="3987561"/>
                </a:cubicBezTo>
                <a:lnTo>
                  <a:pt x="4235976" y="3989174"/>
                </a:lnTo>
                <a:lnTo>
                  <a:pt x="4235950" y="3988683"/>
                </a:lnTo>
                <a:lnTo>
                  <a:pt x="4235451" y="3988716"/>
                </a:lnTo>
                <a:cubicBezTo>
                  <a:pt x="4234885" y="3984944"/>
                  <a:pt x="4234858" y="3981158"/>
                  <a:pt x="4234858" y="3977366"/>
                </a:cubicBezTo>
                <a:cubicBezTo>
                  <a:pt x="4234858" y="3971728"/>
                  <a:pt x="4234916" y="3966104"/>
                  <a:pt x="4236228" y="3960518"/>
                </a:cubicBezTo>
                <a:cubicBezTo>
                  <a:pt x="4236186" y="3929436"/>
                  <a:pt x="4238636" y="3898794"/>
                  <a:pt x="4243692" y="3868787"/>
                </a:cubicBezTo>
                <a:lnTo>
                  <a:pt x="4244233" y="3862150"/>
                </a:lnTo>
                <a:cubicBezTo>
                  <a:pt x="4244401" y="3862145"/>
                  <a:pt x="4244571" y="3862140"/>
                  <a:pt x="4244738" y="3862087"/>
                </a:cubicBezTo>
                <a:cubicBezTo>
                  <a:pt x="4295015" y="3511992"/>
                  <a:pt x="4576054" y="3233421"/>
                  <a:pt x="4934904" y="3174489"/>
                </a:cubicBezTo>
                <a:lnTo>
                  <a:pt x="4935021" y="3173350"/>
                </a:lnTo>
                <a:cubicBezTo>
                  <a:pt x="4940330" y="3172348"/>
                  <a:pt x="4945658" y="3171407"/>
                  <a:pt x="4951234" y="3171823"/>
                </a:cubicBezTo>
                <a:cubicBezTo>
                  <a:pt x="4982417" y="3166310"/>
                  <a:pt x="5014310" y="3163352"/>
                  <a:pt x="5046695" y="3162829"/>
                </a:cubicBezTo>
                <a:close/>
                <a:moveTo>
                  <a:pt x="3385420" y="3161219"/>
                </a:moveTo>
                <a:lnTo>
                  <a:pt x="3402507" y="3162829"/>
                </a:lnTo>
                <a:cubicBezTo>
                  <a:pt x="3434893" y="3163352"/>
                  <a:pt x="3466785" y="3166310"/>
                  <a:pt x="3497969" y="3171823"/>
                </a:cubicBezTo>
                <a:cubicBezTo>
                  <a:pt x="3503545" y="3171407"/>
                  <a:pt x="3508873" y="3172348"/>
                  <a:pt x="3514181" y="3173350"/>
                </a:cubicBezTo>
                <a:lnTo>
                  <a:pt x="3514298" y="3174489"/>
                </a:lnTo>
                <a:cubicBezTo>
                  <a:pt x="3873149" y="3233421"/>
                  <a:pt x="4154188" y="3511992"/>
                  <a:pt x="4204464" y="3862087"/>
                </a:cubicBezTo>
                <a:cubicBezTo>
                  <a:pt x="4204632" y="3862140"/>
                  <a:pt x="4204801" y="3862145"/>
                  <a:pt x="4204970" y="3862150"/>
                </a:cubicBezTo>
                <a:lnTo>
                  <a:pt x="4205510" y="3868787"/>
                </a:lnTo>
                <a:cubicBezTo>
                  <a:pt x="4210567" y="3898794"/>
                  <a:pt x="4213016" y="3929436"/>
                  <a:pt x="4212974" y="3960518"/>
                </a:cubicBezTo>
                <a:cubicBezTo>
                  <a:pt x="4214286" y="3966104"/>
                  <a:pt x="4214345" y="3971728"/>
                  <a:pt x="4214345" y="3977366"/>
                </a:cubicBezTo>
                <a:cubicBezTo>
                  <a:pt x="4214345" y="3981158"/>
                  <a:pt x="4214318" y="3984944"/>
                  <a:pt x="4213752" y="3988716"/>
                </a:cubicBezTo>
                <a:lnTo>
                  <a:pt x="4213253" y="3988683"/>
                </a:lnTo>
                <a:lnTo>
                  <a:pt x="4213227" y="3989174"/>
                </a:lnTo>
                <a:lnTo>
                  <a:pt x="4196108" y="3987561"/>
                </a:lnTo>
                <a:cubicBezTo>
                  <a:pt x="4163734" y="3987038"/>
                  <a:pt x="4131854" y="3984080"/>
                  <a:pt x="4100682" y="3978570"/>
                </a:cubicBezTo>
                <a:cubicBezTo>
                  <a:pt x="4095105" y="3978986"/>
                  <a:pt x="4089776" y="3978045"/>
                  <a:pt x="4084465" y="3977042"/>
                </a:cubicBezTo>
                <a:lnTo>
                  <a:pt x="4084349" y="3975903"/>
                </a:lnTo>
                <a:cubicBezTo>
                  <a:pt x="3725498" y="3916971"/>
                  <a:pt x="3444459" y="3638399"/>
                  <a:pt x="3394183" y="3288305"/>
                </a:cubicBezTo>
                <a:cubicBezTo>
                  <a:pt x="3394016" y="3288253"/>
                  <a:pt x="3393847" y="3288248"/>
                  <a:pt x="3393678" y="3288243"/>
                </a:cubicBezTo>
                <a:lnTo>
                  <a:pt x="3393139" y="3281619"/>
                </a:lnTo>
                <a:cubicBezTo>
                  <a:pt x="3388081" y="3251607"/>
                  <a:pt x="3385630" y="3220958"/>
                  <a:pt x="3385672" y="3189869"/>
                </a:cubicBezTo>
                <a:cubicBezTo>
                  <a:pt x="3384360" y="3184286"/>
                  <a:pt x="3384302" y="3178663"/>
                  <a:pt x="3384302" y="3173027"/>
                </a:cubicBezTo>
                <a:lnTo>
                  <a:pt x="3384896" y="3161677"/>
                </a:lnTo>
                <a:lnTo>
                  <a:pt x="3385394" y="3161709"/>
                </a:lnTo>
                <a:close/>
                <a:moveTo>
                  <a:pt x="3371632" y="3161219"/>
                </a:moveTo>
                <a:lnTo>
                  <a:pt x="3371658" y="3161709"/>
                </a:lnTo>
                <a:lnTo>
                  <a:pt x="3372156" y="3161677"/>
                </a:lnTo>
                <a:lnTo>
                  <a:pt x="3372750" y="3173027"/>
                </a:lnTo>
                <a:cubicBezTo>
                  <a:pt x="3372750" y="3178663"/>
                  <a:pt x="3372691" y="3184286"/>
                  <a:pt x="3371379" y="3189869"/>
                </a:cubicBezTo>
                <a:cubicBezTo>
                  <a:pt x="3371421" y="3220958"/>
                  <a:pt x="3368971" y="3251607"/>
                  <a:pt x="3363912" y="3281619"/>
                </a:cubicBezTo>
                <a:lnTo>
                  <a:pt x="3363374" y="3288243"/>
                </a:lnTo>
                <a:cubicBezTo>
                  <a:pt x="3363204" y="3288248"/>
                  <a:pt x="3363036" y="3288253"/>
                  <a:pt x="3362868" y="3288305"/>
                </a:cubicBezTo>
                <a:cubicBezTo>
                  <a:pt x="3312593" y="3638399"/>
                  <a:pt x="3031554" y="3916971"/>
                  <a:pt x="2672703" y="3975903"/>
                </a:cubicBezTo>
                <a:lnTo>
                  <a:pt x="2672586" y="3977042"/>
                </a:lnTo>
                <a:cubicBezTo>
                  <a:pt x="2667276" y="3978045"/>
                  <a:pt x="2661947" y="3978986"/>
                  <a:pt x="2656370" y="3978570"/>
                </a:cubicBezTo>
                <a:cubicBezTo>
                  <a:pt x="2625198" y="3984080"/>
                  <a:pt x="2593318" y="3987038"/>
                  <a:pt x="2560943" y="3987561"/>
                </a:cubicBezTo>
                <a:lnTo>
                  <a:pt x="2543825" y="3989174"/>
                </a:lnTo>
                <a:lnTo>
                  <a:pt x="2543799" y="3988683"/>
                </a:lnTo>
                <a:lnTo>
                  <a:pt x="2543300" y="3988716"/>
                </a:lnTo>
                <a:cubicBezTo>
                  <a:pt x="2542734" y="3984944"/>
                  <a:pt x="2542707" y="3981158"/>
                  <a:pt x="2542707" y="3977366"/>
                </a:cubicBezTo>
                <a:cubicBezTo>
                  <a:pt x="2542707" y="3971728"/>
                  <a:pt x="2542765" y="3966104"/>
                  <a:pt x="2544077" y="3960518"/>
                </a:cubicBezTo>
                <a:cubicBezTo>
                  <a:pt x="2544035" y="3929436"/>
                  <a:pt x="2546485" y="3898794"/>
                  <a:pt x="2551541" y="3868787"/>
                </a:cubicBezTo>
                <a:lnTo>
                  <a:pt x="2552082" y="3862150"/>
                </a:lnTo>
                <a:cubicBezTo>
                  <a:pt x="2552250" y="3862145"/>
                  <a:pt x="2552420" y="3862140"/>
                  <a:pt x="2552587" y="3862087"/>
                </a:cubicBezTo>
                <a:cubicBezTo>
                  <a:pt x="2602864" y="3511992"/>
                  <a:pt x="2883903" y="3233421"/>
                  <a:pt x="3242753" y="3174489"/>
                </a:cubicBezTo>
                <a:lnTo>
                  <a:pt x="3242870" y="3173350"/>
                </a:lnTo>
                <a:cubicBezTo>
                  <a:pt x="3248179" y="3172348"/>
                  <a:pt x="3253507" y="3171407"/>
                  <a:pt x="3259083" y="3171823"/>
                </a:cubicBezTo>
                <a:cubicBezTo>
                  <a:pt x="3290266" y="3166310"/>
                  <a:pt x="3322159" y="3163352"/>
                  <a:pt x="3354544" y="3162829"/>
                </a:cubicBezTo>
                <a:close/>
                <a:moveTo>
                  <a:pt x="1693269" y="3161219"/>
                </a:moveTo>
                <a:lnTo>
                  <a:pt x="1710356" y="3162829"/>
                </a:lnTo>
                <a:cubicBezTo>
                  <a:pt x="1742742" y="3163352"/>
                  <a:pt x="1774634" y="3166310"/>
                  <a:pt x="1805818" y="3171823"/>
                </a:cubicBezTo>
                <a:cubicBezTo>
                  <a:pt x="1811394" y="3171407"/>
                  <a:pt x="1816722" y="3172348"/>
                  <a:pt x="1822030" y="3173350"/>
                </a:cubicBezTo>
                <a:lnTo>
                  <a:pt x="1822148" y="3174489"/>
                </a:lnTo>
                <a:cubicBezTo>
                  <a:pt x="2180998" y="3233421"/>
                  <a:pt x="2462037" y="3511992"/>
                  <a:pt x="2512313" y="3862087"/>
                </a:cubicBezTo>
                <a:cubicBezTo>
                  <a:pt x="2512481" y="3862140"/>
                  <a:pt x="2512650" y="3862145"/>
                  <a:pt x="2512819" y="3862150"/>
                </a:cubicBezTo>
                <a:lnTo>
                  <a:pt x="2513359" y="3868787"/>
                </a:lnTo>
                <a:cubicBezTo>
                  <a:pt x="2518416" y="3898794"/>
                  <a:pt x="2520865" y="3929436"/>
                  <a:pt x="2520823" y="3960518"/>
                </a:cubicBezTo>
                <a:cubicBezTo>
                  <a:pt x="2522135" y="3966104"/>
                  <a:pt x="2522194" y="3971728"/>
                  <a:pt x="2522194" y="3977366"/>
                </a:cubicBezTo>
                <a:cubicBezTo>
                  <a:pt x="2522194" y="3981158"/>
                  <a:pt x="2522167" y="3984944"/>
                  <a:pt x="2521601" y="3988716"/>
                </a:cubicBezTo>
                <a:lnTo>
                  <a:pt x="2521102" y="3988683"/>
                </a:lnTo>
                <a:lnTo>
                  <a:pt x="2521076" y="3989174"/>
                </a:lnTo>
                <a:lnTo>
                  <a:pt x="2503957" y="3987561"/>
                </a:lnTo>
                <a:cubicBezTo>
                  <a:pt x="2471583" y="3987038"/>
                  <a:pt x="2439703" y="3984080"/>
                  <a:pt x="2408531" y="3978570"/>
                </a:cubicBezTo>
                <a:cubicBezTo>
                  <a:pt x="2402954" y="3978986"/>
                  <a:pt x="2397625" y="3978045"/>
                  <a:pt x="2392314" y="3977042"/>
                </a:cubicBezTo>
                <a:lnTo>
                  <a:pt x="2392198" y="3975903"/>
                </a:lnTo>
                <a:cubicBezTo>
                  <a:pt x="2033347" y="3916971"/>
                  <a:pt x="1752308" y="3638399"/>
                  <a:pt x="1702032" y="3288305"/>
                </a:cubicBezTo>
                <a:cubicBezTo>
                  <a:pt x="1701865" y="3288253"/>
                  <a:pt x="1701696" y="3288248"/>
                  <a:pt x="1701527" y="3288243"/>
                </a:cubicBezTo>
                <a:lnTo>
                  <a:pt x="1700989" y="3281619"/>
                </a:lnTo>
                <a:cubicBezTo>
                  <a:pt x="1695930" y="3251607"/>
                  <a:pt x="1693479" y="3220958"/>
                  <a:pt x="1693521" y="3189869"/>
                </a:cubicBezTo>
                <a:cubicBezTo>
                  <a:pt x="1692209" y="3184286"/>
                  <a:pt x="1692151" y="3178663"/>
                  <a:pt x="1692151" y="3173027"/>
                </a:cubicBezTo>
                <a:lnTo>
                  <a:pt x="1692745" y="3161677"/>
                </a:lnTo>
                <a:lnTo>
                  <a:pt x="1693243" y="3161709"/>
                </a:lnTo>
                <a:close/>
                <a:moveTo>
                  <a:pt x="1679481" y="3161219"/>
                </a:moveTo>
                <a:lnTo>
                  <a:pt x="1679507" y="3161709"/>
                </a:lnTo>
                <a:lnTo>
                  <a:pt x="1680005" y="3161677"/>
                </a:lnTo>
                <a:lnTo>
                  <a:pt x="1680599" y="3173027"/>
                </a:lnTo>
                <a:cubicBezTo>
                  <a:pt x="1680599" y="3178663"/>
                  <a:pt x="1680540" y="3184286"/>
                  <a:pt x="1679228" y="3189869"/>
                </a:cubicBezTo>
                <a:cubicBezTo>
                  <a:pt x="1679270" y="3220958"/>
                  <a:pt x="1676820" y="3251607"/>
                  <a:pt x="1671761" y="3281619"/>
                </a:cubicBezTo>
                <a:lnTo>
                  <a:pt x="1671223" y="3288243"/>
                </a:lnTo>
                <a:cubicBezTo>
                  <a:pt x="1671053" y="3288248"/>
                  <a:pt x="1670885" y="3288253"/>
                  <a:pt x="1670717" y="3288305"/>
                </a:cubicBezTo>
                <a:cubicBezTo>
                  <a:pt x="1620442" y="3638399"/>
                  <a:pt x="1339403" y="3916971"/>
                  <a:pt x="980552" y="3975903"/>
                </a:cubicBezTo>
                <a:lnTo>
                  <a:pt x="980435" y="3977042"/>
                </a:lnTo>
                <a:cubicBezTo>
                  <a:pt x="975125" y="3978045"/>
                  <a:pt x="969796" y="3978986"/>
                  <a:pt x="964219" y="3978570"/>
                </a:cubicBezTo>
                <a:cubicBezTo>
                  <a:pt x="933047" y="3984080"/>
                  <a:pt x="901167" y="3987038"/>
                  <a:pt x="868792" y="3987561"/>
                </a:cubicBezTo>
                <a:lnTo>
                  <a:pt x="851674" y="3989174"/>
                </a:lnTo>
                <a:lnTo>
                  <a:pt x="851648" y="3988683"/>
                </a:lnTo>
                <a:lnTo>
                  <a:pt x="851149" y="3988716"/>
                </a:lnTo>
                <a:cubicBezTo>
                  <a:pt x="850583" y="3984944"/>
                  <a:pt x="850556" y="3981158"/>
                  <a:pt x="850556" y="3977366"/>
                </a:cubicBezTo>
                <a:cubicBezTo>
                  <a:pt x="850556" y="3971728"/>
                  <a:pt x="850614" y="3966104"/>
                  <a:pt x="851926" y="3960518"/>
                </a:cubicBezTo>
                <a:cubicBezTo>
                  <a:pt x="851884" y="3929436"/>
                  <a:pt x="854334" y="3898794"/>
                  <a:pt x="859390" y="3868787"/>
                </a:cubicBezTo>
                <a:lnTo>
                  <a:pt x="859931" y="3862150"/>
                </a:lnTo>
                <a:cubicBezTo>
                  <a:pt x="860099" y="3862145"/>
                  <a:pt x="860269" y="3862140"/>
                  <a:pt x="860436" y="3862087"/>
                </a:cubicBezTo>
                <a:cubicBezTo>
                  <a:pt x="910713" y="3511992"/>
                  <a:pt x="1191752" y="3233421"/>
                  <a:pt x="1550602" y="3174489"/>
                </a:cubicBezTo>
                <a:lnTo>
                  <a:pt x="1550719" y="3173350"/>
                </a:lnTo>
                <a:cubicBezTo>
                  <a:pt x="1556028" y="3172348"/>
                  <a:pt x="1561356" y="3171407"/>
                  <a:pt x="1566932" y="3171823"/>
                </a:cubicBezTo>
                <a:cubicBezTo>
                  <a:pt x="1598115" y="3166310"/>
                  <a:pt x="1630008" y="3163352"/>
                  <a:pt x="1662393" y="3162829"/>
                </a:cubicBezTo>
                <a:close/>
                <a:moveTo>
                  <a:pt x="1118" y="3161219"/>
                </a:moveTo>
                <a:lnTo>
                  <a:pt x="18205" y="3162829"/>
                </a:lnTo>
                <a:cubicBezTo>
                  <a:pt x="50591" y="3163352"/>
                  <a:pt x="82483" y="3166310"/>
                  <a:pt x="113667" y="3171823"/>
                </a:cubicBezTo>
                <a:cubicBezTo>
                  <a:pt x="119243" y="3171407"/>
                  <a:pt x="124571" y="3172348"/>
                  <a:pt x="129879" y="3173350"/>
                </a:cubicBezTo>
                <a:lnTo>
                  <a:pt x="129997" y="3174489"/>
                </a:lnTo>
                <a:cubicBezTo>
                  <a:pt x="488847" y="3233421"/>
                  <a:pt x="769886" y="3511992"/>
                  <a:pt x="820162" y="3862087"/>
                </a:cubicBezTo>
                <a:cubicBezTo>
                  <a:pt x="820330" y="3862140"/>
                  <a:pt x="820499" y="3862145"/>
                  <a:pt x="820668" y="3862150"/>
                </a:cubicBezTo>
                <a:lnTo>
                  <a:pt x="821208" y="3868787"/>
                </a:lnTo>
                <a:cubicBezTo>
                  <a:pt x="826265" y="3898794"/>
                  <a:pt x="828714" y="3929436"/>
                  <a:pt x="828672" y="3960518"/>
                </a:cubicBezTo>
                <a:cubicBezTo>
                  <a:pt x="829984" y="3966104"/>
                  <a:pt x="830043" y="3971728"/>
                  <a:pt x="830043" y="3977366"/>
                </a:cubicBezTo>
                <a:cubicBezTo>
                  <a:pt x="830043" y="3981158"/>
                  <a:pt x="830016" y="3984944"/>
                  <a:pt x="829450" y="3988716"/>
                </a:cubicBezTo>
                <a:lnTo>
                  <a:pt x="828951" y="3988683"/>
                </a:lnTo>
                <a:lnTo>
                  <a:pt x="828925" y="3989174"/>
                </a:lnTo>
                <a:lnTo>
                  <a:pt x="811806" y="3987561"/>
                </a:lnTo>
                <a:cubicBezTo>
                  <a:pt x="779432" y="3987038"/>
                  <a:pt x="747552" y="3984080"/>
                  <a:pt x="716380" y="3978570"/>
                </a:cubicBezTo>
                <a:cubicBezTo>
                  <a:pt x="710803" y="3978986"/>
                  <a:pt x="705474" y="3978045"/>
                  <a:pt x="700163" y="3977042"/>
                </a:cubicBezTo>
                <a:lnTo>
                  <a:pt x="700047" y="3975903"/>
                </a:lnTo>
                <a:cubicBezTo>
                  <a:pt x="341196" y="3916971"/>
                  <a:pt x="60157" y="3638399"/>
                  <a:pt x="9881" y="3288305"/>
                </a:cubicBezTo>
                <a:cubicBezTo>
                  <a:pt x="9714" y="3288253"/>
                  <a:pt x="9545" y="3288248"/>
                  <a:pt x="9376" y="3288243"/>
                </a:cubicBezTo>
                <a:lnTo>
                  <a:pt x="8837" y="3281619"/>
                </a:lnTo>
                <a:cubicBezTo>
                  <a:pt x="3779" y="3251607"/>
                  <a:pt x="1328" y="3220958"/>
                  <a:pt x="1370" y="3189869"/>
                </a:cubicBezTo>
                <a:cubicBezTo>
                  <a:pt x="58" y="3184286"/>
                  <a:pt x="0" y="3178663"/>
                  <a:pt x="0" y="3173027"/>
                </a:cubicBezTo>
                <a:lnTo>
                  <a:pt x="594" y="3161677"/>
                </a:lnTo>
                <a:lnTo>
                  <a:pt x="1092" y="3161709"/>
                </a:lnTo>
                <a:close/>
                <a:moveTo>
                  <a:pt x="7762529" y="2447425"/>
                </a:moveTo>
                <a:cubicBezTo>
                  <a:pt x="7815805" y="2718331"/>
                  <a:pt x="8030648" y="2933128"/>
                  <a:pt x="8305838" y="2992271"/>
                </a:cubicBezTo>
                <a:cubicBezTo>
                  <a:pt x="8252563" y="2721365"/>
                  <a:pt x="8037719" y="2506568"/>
                  <a:pt x="7762529" y="2447425"/>
                </a:cubicBezTo>
                <a:close/>
                <a:moveTo>
                  <a:pt x="7455280" y="2447425"/>
                </a:moveTo>
                <a:cubicBezTo>
                  <a:pt x="7180090" y="2506568"/>
                  <a:pt x="6965246" y="2721365"/>
                  <a:pt x="6911971" y="2992271"/>
                </a:cubicBezTo>
                <a:cubicBezTo>
                  <a:pt x="7187161" y="2933128"/>
                  <a:pt x="7402004" y="2718331"/>
                  <a:pt x="7455280" y="2447425"/>
                </a:cubicBezTo>
                <a:close/>
                <a:moveTo>
                  <a:pt x="6070378" y="2447425"/>
                </a:moveTo>
                <a:cubicBezTo>
                  <a:pt x="6123654" y="2718331"/>
                  <a:pt x="6338497" y="2933128"/>
                  <a:pt x="6613687" y="2992271"/>
                </a:cubicBezTo>
                <a:cubicBezTo>
                  <a:pt x="6560412" y="2721365"/>
                  <a:pt x="6345568" y="2506568"/>
                  <a:pt x="6070378" y="2447425"/>
                </a:cubicBezTo>
                <a:close/>
                <a:moveTo>
                  <a:pt x="5763129" y="2447425"/>
                </a:moveTo>
                <a:cubicBezTo>
                  <a:pt x="5487939" y="2506568"/>
                  <a:pt x="5273095" y="2721365"/>
                  <a:pt x="5219820" y="2992271"/>
                </a:cubicBezTo>
                <a:cubicBezTo>
                  <a:pt x="5495010" y="2933128"/>
                  <a:pt x="5709853" y="2718331"/>
                  <a:pt x="5763129" y="2447425"/>
                </a:cubicBezTo>
                <a:close/>
                <a:moveTo>
                  <a:pt x="4378227" y="2447425"/>
                </a:moveTo>
                <a:cubicBezTo>
                  <a:pt x="4431503" y="2718331"/>
                  <a:pt x="4646346" y="2933128"/>
                  <a:pt x="4921536" y="2992271"/>
                </a:cubicBezTo>
                <a:cubicBezTo>
                  <a:pt x="4868261" y="2721365"/>
                  <a:pt x="4653417" y="2506568"/>
                  <a:pt x="4378227" y="2447425"/>
                </a:cubicBezTo>
                <a:close/>
                <a:moveTo>
                  <a:pt x="4070978" y="2447425"/>
                </a:moveTo>
                <a:cubicBezTo>
                  <a:pt x="3795788" y="2506568"/>
                  <a:pt x="3580944" y="2721365"/>
                  <a:pt x="3527669" y="2992271"/>
                </a:cubicBezTo>
                <a:cubicBezTo>
                  <a:pt x="3802859" y="2933128"/>
                  <a:pt x="4017702" y="2718331"/>
                  <a:pt x="4070978" y="2447425"/>
                </a:cubicBezTo>
                <a:close/>
                <a:moveTo>
                  <a:pt x="2686076" y="2447425"/>
                </a:moveTo>
                <a:cubicBezTo>
                  <a:pt x="2739352" y="2718331"/>
                  <a:pt x="2954195" y="2933128"/>
                  <a:pt x="3229385" y="2992271"/>
                </a:cubicBezTo>
                <a:cubicBezTo>
                  <a:pt x="3176110" y="2721365"/>
                  <a:pt x="2961266" y="2506568"/>
                  <a:pt x="2686076" y="2447425"/>
                </a:cubicBezTo>
                <a:close/>
                <a:moveTo>
                  <a:pt x="2378827" y="2447425"/>
                </a:moveTo>
                <a:cubicBezTo>
                  <a:pt x="2103637" y="2506568"/>
                  <a:pt x="1888793" y="2721365"/>
                  <a:pt x="1835518" y="2992271"/>
                </a:cubicBezTo>
                <a:cubicBezTo>
                  <a:pt x="2110708" y="2933128"/>
                  <a:pt x="2325551" y="2718331"/>
                  <a:pt x="2378827" y="2447425"/>
                </a:cubicBezTo>
                <a:close/>
                <a:moveTo>
                  <a:pt x="993925" y="2447425"/>
                </a:moveTo>
                <a:cubicBezTo>
                  <a:pt x="1047201" y="2718331"/>
                  <a:pt x="1262044" y="2933128"/>
                  <a:pt x="1537234" y="2992271"/>
                </a:cubicBezTo>
                <a:cubicBezTo>
                  <a:pt x="1483959" y="2721365"/>
                  <a:pt x="1269115" y="2506568"/>
                  <a:pt x="993925" y="2447425"/>
                </a:cubicBezTo>
                <a:close/>
                <a:moveTo>
                  <a:pt x="686676" y="2447425"/>
                </a:moveTo>
                <a:cubicBezTo>
                  <a:pt x="411486" y="2506568"/>
                  <a:pt x="196642" y="2721365"/>
                  <a:pt x="143367" y="2992271"/>
                </a:cubicBezTo>
                <a:cubicBezTo>
                  <a:pt x="418557" y="2933128"/>
                  <a:pt x="633400" y="2718331"/>
                  <a:pt x="686676" y="2447425"/>
                </a:cubicBezTo>
                <a:close/>
                <a:moveTo>
                  <a:pt x="9139239" y="2321311"/>
                </a:moveTo>
                <a:lnTo>
                  <a:pt x="9139239" y="2449820"/>
                </a:lnTo>
                <a:lnTo>
                  <a:pt x="9047261" y="2476706"/>
                </a:lnTo>
                <a:cubicBezTo>
                  <a:pt x="8821055" y="2561144"/>
                  <a:pt x="8650738" y="2755228"/>
                  <a:pt x="8604122" y="2992271"/>
                </a:cubicBezTo>
                <a:cubicBezTo>
                  <a:pt x="8844913" y="2940521"/>
                  <a:pt x="9039501" y="2769598"/>
                  <a:pt x="9120077" y="2546190"/>
                </a:cubicBezTo>
                <a:lnTo>
                  <a:pt x="9139239" y="2477003"/>
                </a:lnTo>
                <a:lnTo>
                  <a:pt x="9139239" y="2782562"/>
                </a:lnTo>
                <a:lnTo>
                  <a:pt x="9135069" y="2789374"/>
                </a:lnTo>
                <a:cubicBezTo>
                  <a:pt x="9008919" y="2963003"/>
                  <a:pt x="8815033" y="3086603"/>
                  <a:pt x="8590751" y="3123727"/>
                </a:cubicBezTo>
                <a:lnTo>
                  <a:pt x="8590635" y="3124875"/>
                </a:lnTo>
                <a:cubicBezTo>
                  <a:pt x="8585324" y="3125886"/>
                  <a:pt x="8579995" y="3126834"/>
                  <a:pt x="8574418" y="3126415"/>
                </a:cubicBezTo>
                <a:cubicBezTo>
                  <a:pt x="8543246" y="3131969"/>
                  <a:pt x="8511366" y="3134950"/>
                  <a:pt x="8478991" y="3135477"/>
                </a:cubicBezTo>
                <a:lnTo>
                  <a:pt x="8461873" y="3137103"/>
                </a:lnTo>
                <a:lnTo>
                  <a:pt x="8461847" y="3136608"/>
                </a:lnTo>
                <a:lnTo>
                  <a:pt x="8461348" y="3136641"/>
                </a:lnTo>
                <a:cubicBezTo>
                  <a:pt x="8460782" y="3132839"/>
                  <a:pt x="8460755" y="3129023"/>
                  <a:pt x="8460755" y="3125201"/>
                </a:cubicBezTo>
                <a:cubicBezTo>
                  <a:pt x="8460755" y="3119519"/>
                  <a:pt x="8460814" y="3113850"/>
                  <a:pt x="8462126" y="3108220"/>
                </a:cubicBezTo>
                <a:cubicBezTo>
                  <a:pt x="8462083" y="3076892"/>
                  <a:pt x="8464533" y="3046007"/>
                  <a:pt x="8469590" y="3015763"/>
                </a:cubicBezTo>
                <a:lnTo>
                  <a:pt x="8470130" y="3009073"/>
                </a:lnTo>
                <a:cubicBezTo>
                  <a:pt x="8470299" y="3009068"/>
                  <a:pt x="8470468" y="3009063"/>
                  <a:pt x="8470636" y="3009010"/>
                </a:cubicBezTo>
                <a:cubicBezTo>
                  <a:pt x="8514628" y="2700252"/>
                  <a:pt x="8735297" y="2446688"/>
                  <a:pt x="9030178" y="2348329"/>
                </a:cubicBezTo>
                <a:close/>
                <a:moveTo>
                  <a:pt x="7620280" y="2302594"/>
                </a:moveTo>
                <a:lnTo>
                  <a:pt x="7637367" y="2304217"/>
                </a:lnTo>
                <a:cubicBezTo>
                  <a:pt x="7669753" y="2304744"/>
                  <a:pt x="7701646" y="2307725"/>
                  <a:pt x="7732829" y="2313282"/>
                </a:cubicBezTo>
                <a:cubicBezTo>
                  <a:pt x="7738405" y="2312863"/>
                  <a:pt x="7743733" y="2313811"/>
                  <a:pt x="7749042" y="2314821"/>
                </a:cubicBezTo>
                <a:lnTo>
                  <a:pt x="7749159" y="2315969"/>
                </a:lnTo>
                <a:cubicBezTo>
                  <a:pt x="8108009" y="2375367"/>
                  <a:pt x="8389048" y="2656144"/>
                  <a:pt x="8439324" y="3009010"/>
                </a:cubicBezTo>
                <a:cubicBezTo>
                  <a:pt x="8439492" y="3009063"/>
                  <a:pt x="8439661" y="3009068"/>
                  <a:pt x="8439830" y="3009073"/>
                </a:cubicBezTo>
                <a:lnTo>
                  <a:pt x="8440370" y="3015763"/>
                </a:lnTo>
                <a:cubicBezTo>
                  <a:pt x="8445427" y="3046007"/>
                  <a:pt x="8447877" y="3076892"/>
                  <a:pt x="8447834" y="3108220"/>
                </a:cubicBezTo>
                <a:cubicBezTo>
                  <a:pt x="8449146" y="3113850"/>
                  <a:pt x="8449205" y="3119519"/>
                  <a:pt x="8449205" y="3125201"/>
                </a:cubicBezTo>
                <a:cubicBezTo>
                  <a:pt x="8449205" y="3129023"/>
                  <a:pt x="8449178" y="3132839"/>
                  <a:pt x="8448612" y="3136641"/>
                </a:cubicBezTo>
                <a:lnTo>
                  <a:pt x="8448113" y="3136608"/>
                </a:lnTo>
                <a:lnTo>
                  <a:pt x="8448087" y="3137103"/>
                </a:lnTo>
                <a:lnTo>
                  <a:pt x="8430969" y="3135477"/>
                </a:lnTo>
                <a:cubicBezTo>
                  <a:pt x="8398594" y="3134950"/>
                  <a:pt x="8366714" y="3131969"/>
                  <a:pt x="8335542" y="3126415"/>
                </a:cubicBezTo>
                <a:cubicBezTo>
                  <a:pt x="8329965" y="3126834"/>
                  <a:pt x="8324636" y="3125886"/>
                  <a:pt x="8319325" y="3124875"/>
                </a:cubicBezTo>
                <a:lnTo>
                  <a:pt x="8319209" y="3123727"/>
                </a:lnTo>
                <a:cubicBezTo>
                  <a:pt x="7960358" y="3064328"/>
                  <a:pt x="7679319" y="2783551"/>
                  <a:pt x="7629044" y="2430686"/>
                </a:cubicBezTo>
                <a:cubicBezTo>
                  <a:pt x="7628876" y="2430633"/>
                  <a:pt x="7628708" y="2430628"/>
                  <a:pt x="7628538" y="2430623"/>
                </a:cubicBezTo>
                <a:lnTo>
                  <a:pt x="7628000" y="2423947"/>
                </a:lnTo>
                <a:cubicBezTo>
                  <a:pt x="7622941" y="2393697"/>
                  <a:pt x="7620490" y="2362806"/>
                  <a:pt x="7620533" y="2331471"/>
                </a:cubicBezTo>
                <a:cubicBezTo>
                  <a:pt x="7619221" y="2325843"/>
                  <a:pt x="7619162" y="2320176"/>
                  <a:pt x="7619162" y="2314495"/>
                </a:cubicBezTo>
                <a:lnTo>
                  <a:pt x="7619756" y="2303055"/>
                </a:lnTo>
                <a:lnTo>
                  <a:pt x="7620254" y="2303088"/>
                </a:lnTo>
                <a:close/>
                <a:moveTo>
                  <a:pt x="7597529" y="2302594"/>
                </a:moveTo>
                <a:lnTo>
                  <a:pt x="7597555" y="2303088"/>
                </a:lnTo>
                <a:lnTo>
                  <a:pt x="7598053" y="2303055"/>
                </a:lnTo>
                <a:lnTo>
                  <a:pt x="7598647" y="2314495"/>
                </a:lnTo>
                <a:cubicBezTo>
                  <a:pt x="7598647" y="2320176"/>
                  <a:pt x="7598588" y="2325843"/>
                  <a:pt x="7597276" y="2331471"/>
                </a:cubicBezTo>
                <a:cubicBezTo>
                  <a:pt x="7597319" y="2362806"/>
                  <a:pt x="7594868" y="2393697"/>
                  <a:pt x="7589809" y="2423947"/>
                </a:cubicBezTo>
                <a:lnTo>
                  <a:pt x="7589271" y="2430623"/>
                </a:lnTo>
                <a:cubicBezTo>
                  <a:pt x="7589101" y="2430628"/>
                  <a:pt x="7588933" y="2430633"/>
                  <a:pt x="7588765" y="2430686"/>
                </a:cubicBezTo>
                <a:cubicBezTo>
                  <a:pt x="7538490" y="2783551"/>
                  <a:pt x="7257451" y="3064328"/>
                  <a:pt x="6898600" y="3123727"/>
                </a:cubicBezTo>
                <a:lnTo>
                  <a:pt x="6898484" y="3124875"/>
                </a:lnTo>
                <a:cubicBezTo>
                  <a:pt x="6893173" y="3125886"/>
                  <a:pt x="6887844" y="3126834"/>
                  <a:pt x="6882267" y="3126415"/>
                </a:cubicBezTo>
                <a:cubicBezTo>
                  <a:pt x="6851095" y="3131969"/>
                  <a:pt x="6819215" y="3134950"/>
                  <a:pt x="6786841" y="3135477"/>
                </a:cubicBezTo>
                <a:lnTo>
                  <a:pt x="6769722" y="3137103"/>
                </a:lnTo>
                <a:lnTo>
                  <a:pt x="6769696" y="3136608"/>
                </a:lnTo>
                <a:lnTo>
                  <a:pt x="6769197" y="3136641"/>
                </a:lnTo>
                <a:cubicBezTo>
                  <a:pt x="6768631" y="3132839"/>
                  <a:pt x="6768604" y="3129023"/>
                  <a:pt x="6768604" y="3125201"/>
                </a:cubicBezTo>
                <a:cubicBezTo>
                  <a:pt x="6768604" y="3119519"/>
                  <a:pt x="6768663" y="3113850"/>
                  <a:pt x="6769975" y="3108220"/>
                </a:cubicBezTo>
                <a:cubicBezTo>
                  <a:pt x="6769933" y="3076892"/>
                  <a:pt x="6772382" y="3046007"/>
                  <a:pt x="6777439" y="3015763"/>
                </a:cubicBezTo>
                <a:lnTo>
                  <a:pt x="6777979" y="3009073"/>
                </a:lnTo>
                <a:cubicBezTo>
                  <a:pt x="6778148" y="3009068"/>
                  <a:pt x="6778317" y="3009063"/>
                  <a:pt x="6778485" y="3009010"/>
                </a:cubicBezTo>
                <a:cubicBezTo>
                  <a:pt x="6828761" y="2656144"/>
                  <a:pt x="7109800" y="2375367"/>
                  <a:pt x="7468650" y="2315969"/>
                </a:cubicBezTo>
                <a:lnTo>
                  <a:pt x="7468767" y="2314821"/>
                </a:lnTo>
                <a:cubicBezTo>
                  <a:pt x="7474076" y="2313811"/>
                  <a:pt x="7479404" y="2312863"/>
                  <a:pt x="7484980" y="2313282"/>
                </a:cubicBezTo>
                <a:cubicBezTo>
                  <a:pt x="7516163" y="2307725"/>
                  <a:pt x="7548056" y="2304744"/>
                  <a:pt x="7580442" y="2304217"/>
                </a:cubicBezTo>
                <a:close/>
                <a:moveTo>
                  <a:pt x="5928129" y="2302594"/>
                </a:moveTo>
                <a:lnTo>
                  <a:pt x="5945217" y="2304217"/>
                </a:lnTo>
                <a:cubicBezTo>
                  <a:pt x="5977602" y="2304744"/>
                  <a:pt x="6009495" y="2307725"/>
                  <a:pt x="6040678" y="2313282"/>
                </a:cubicBezTo>
                <a:cubicBezTo>
                  <a:pt x="6046254" y="2312863"/>
                  <a:pt x="6051582" y="2313811"/>
                  <a:pt x="6056891" y="2314821"/>
                </a:cubicBezTo>
                <a:lnTo>
                  <a:pt x="6057008" y="2315969"/>
                </a:lnTo>
                <a:cubicBezTo>
                  <a:pt x="6415858" y="2375367"/>
                  <a:pt x="6696897" y="2656144"/>
                  <a:pt x="6747174" y="3009010"/>
                </a:cubicBezTo>
                <a:cubicBezTo>
                  <a:pt x="6747341" y="3009063"/>
                  <a:pt x="6747511" y="3009068"/>
                  <a:pt x="6747679" y="3009073"/>
                </a:cubicBezTo>
                <a:lnTo>
                  <a:pt x="6748220" y="3015763"/>
                </a:lnTo>
                <a:cubicBezTo>
                  <a:pt x="6753276" y="3046007"/>
                  <a:pt x="6755726" y="3076892"/>
                  <a:pt x="6755684" y="3108220"/>
                </a:cubicBezTo>
                <a:cubicBezTo>
                  <a:pt x="6756996" y="3113850"/>
                  <a:pt x="6757054" y="3119519"/>
                  <a:pt x="6757054" y="3125201"/>
                </a:cubicBezTo>
                <a:cubicBezTo>
                  <a:pt x="6757054" y="3129023"/>
                  <a:pt x="6757027" y="3132839"/>
                  <a:pt x="6756461" y="3136641"/>
                </a:cubicBezTo>
                <a:lnTo>
                  <a:pt x="6755962" y="3136608"/>
                </a:lnTo>
                <a:lnTo>
                  <a:pt x="6755936" y="3137103"/>
                </a:lnTo>
                <a:lnTo>
                  <a:pt x="6738818" y="3135477"/>
                </a:lnTo>
                <a:cubicBezTo>
                  <a:pt x="6706444" y="3134950"/>
                  <a:pt x="6674563" y="3131969"/>
                  <a:pt x="6643391" y="3126415"/>
                </a:cubicBezTo>
                <a:cubicBezTo>
                  <a:pt x="6637814" y="3126834"/>
                  <a:pt x="6632485" y="3125886"/>
                  <a:pt x="6627175" y="3124875"/>
                </a:cubicBezTo>
                <a:lnTo>
                  <a:pt x="6627059" y="3123727"/>
                </a:lnTo>
                <a:cubicBezTo>
                  <a:pt x="6268207" y="3064328"/>
                  <a:pt x="5987168" y="2783551"/>
                  <a:pt x="5936893" y="2430686"/>
                </a:cubicBezTo>
                <a:cubicBezTo>
                  <a:pt x="5936725" y="2430633"/>
                  <a:pt x="5936557" y="2430628"/>
                  <a:pt x="5936387" y="2430623"/>
                </a:cubicBezTo>
                <a:lnTo>
                  <a:pt x="5935849" y="2423947"/>
                </a:lnTo>
                <a:cubicBezTo>
                  <a:pt x="5930790" y="2393697"/>
                  <a:pt x="5928340" y="2362806"/>
                  <a:pt x="5928382" y="2331471"/>
                </a:cubicBezTo>
                <a:cubicBezTo>
                  <a:pt x="5927070" y="2325843"/>
                  <a:pt x="5927011" y="2320176"/>
                  <a:pt x="5927011" y="2314495"/>
                </a:cubicBezTo>
                <a:lnTo>
                  <a:pt x="5927605" y="2303055"/>
                </a:lnTo>
                <a:lnTo>
                  <a:pt x="5928103" y="2303088"/>
                </a:lnTo>
                <a:close/>
                <a:moveTo>
                  <a:pt x="5905378" y="2302594"/>
                </a:moveTo>
                <a:lnTo>
                  <a:pt x="5905404" y="2303088"/>
                </a:lnTo>
                <a:lnTo>
                  <a:pt x="5905902" y="2303055"/>
                </a:lnTo>
                <a:lnTo>
                  <a:pt x="5906496" y="2314495"/>
                </a:lnTo>
                <a:cubicBezTo>
                  <a:pt x="5906496" y="2320176"/>
                  <a:pt x="5906438" y="2325843"/>
                  <a:pt x="5905126" y="2331471"/>
                </a:cubicBezTo>
                <a:cubicBezTo>
                  <a:pt x="5905168" y="2362806"/>
                  <a:pt x="5902717" y="2393697"/>
                  <a:pt x="5897659" y="2423947"/>
                </a:cubicBezTo>
                <a:lnTo>
                  <a:pt x="5897120" y="2430623"/>
                </a:lnTo>
                <a:cubicBezTo>
                  <a:pt x="5896951" y="2430628"/>
                  <a:pt x="5896782" y="2430633"/>
                  <a:pt x="5896615" y="2430686"/>
                </a:cubicBezTo>
                <a:cubicBezTo>
                  <a:pt x="5846339" y="2783551"/>
                  <a:pt x="5565300" y="3064328"/>
                  <a:pt x="5206449" y="3123727"/>
                </a:cubicBezTo>
                <a:lnTo>
                  <a:pt x="5206334" y="3124875"/>
                </a:lnTo>
                <a:cubicBezTo>
                  <a:pt x="5201022" y="3125886"/>
                  <a:pt x="5195693" y="3126834"/>
                  <a:pt x="5190116" y="3126415"/>
                </a:cubicBezTo>
                <a:cubicBezTo>
                  <a:pt x="5158944" y="3131969"/>
                  <a:pt x="5127065" y="3134950"/>
                  <a:pt x="5094690" y="3135477"/>
                </a:cubicBezTo>
                <a:lnTo>
                  <a:pt x="5077571" y="3137103"/>
                </a:lnTo>
                <a:lnTo>
                  <a:pt x="5077545" y="3136608"/>
                </a:lnTo>
                <a:lnTo>
                  <a:pt x="5077046" y="3136641"/>
                </a:lnTo>
                <a:cubicBezTo>
                  <a:pt x="5076480" y="3132839"/>
                  <a:pt x="5076453" y="3129023"/>
                  <a:pt x="5076453" y="3125201"/>
                </a:cubicBezTo>
                <a:cubicBezTo>
                  <a:pt x="5076453" y="3119519"/>
                  <a:pt x="5076512" y="3113850"/>
                  <a:pt x="5077824" y="3108220"/>
                </a:cubicBezTo>
                <a:cubicBezTo>
                  <a:pt x="5077782" y="3076892"/>
                  <a:pt x="5080231" y="3046007"/>
                  <a:pt x="5085288" y="3015763"/>
                </a:cubicBezTo>
                <a:lnTo>
                  <a:pt x="5085828" y="3009073"/>
                </a:lnTo>
                <a:cubicBezTo>
                  <a:pt x="5085997" y="3009068"/>
                  <a:pt x="5086166" y="3009063"/>
                  <a:pt x="5086334" y="3009010"/>
                </a:cubicBezTo>
                <a:cubicBezTo>
                  <a:pt x="5136610" y="2656144"/>
                  <a:pt x="5417649" y="2375367"/>
                  <a:pt x="5776501" y="2315969"/>
                </a:cubicBezTo>
                <a:lnTo>
                  <a:pt x="5776617" y="2314821"/>
                </a:lnTo>
                <a:cubicBezTo>
                  <a:pt x="5781926" y="2313811"/>
                  <a:pt x="5787253" y="2312863"/>
                  <a:pt x="5792829" y="2313282"/>
                </a:cubicBezTo>
                <a:cubicBezTo>
                  <a:pt x="5824013" y="2307725"/>
                  <a:pt x="5855905" y="2304744"/>
                  <a:pt x="5888291" y="2304217"/>
                </a:cubicBezTo>
                <a:close/>
                <a:moveTo>
                  <a:pt x="4235979" y="2302594"/>
                </a:moveTo>
                <a:lnTo>
                  <a:pt x="4253065" y="2304217"/>
                </a:lnTo>
                <a:cubicBezTo>
                  <a:pt x="4285451" y="2304744"/>
                  <a:pt x="4317343" y="2307725"/>
                  <a:pt x="4348528" y="2313282"/>
                </a:cubicBezTo>
                <a:cubicBezTo>
                  <a:pt x="4354104" y="2312863"/>
                  <a:pt x="4359431" y="2313811"/>
                  <a:pt x="4364739" y="2314821"/>
                </a:cubicBezTo>
                <a:lnTo>
                  <a:pt x="4364856" y="2315969"/>
                </a:lnTo>
                <a:cubicBezTo>
                  <a:pt x="4723707" y="2375367"/>
                  <a:pt x="5004746" y="2656144"/>
                  <a:pt x="5055022" y="3009010"/>
                </a:cubicBezTo>
                <a:cubicBezTo>
                  <a:pt x="5055190" y="3009063"/>
                  <a:pt x="5055359" y="3009068"/>
                  <a:pt x="5055528" y="3009073"/>
                </a:cubicBezTo>
                <a:lnTo>
                  <a:pt x="5056068" y="3015763"/>
                </a:lnTo>
                <a:cubicBezTo>
                  <a:pt x="5061125" y="3046007"/>
                  <a:pt x="5063574" y="3076892"/>
                  <a:pt x="5063532" y="3108220"/>
                </a:cubicBezTo>
                <a:cubicBezTo>
                  <a:pt x="5064844" y="3113850"/>
                  <a:pt x="5064903" y="3119519"/>
                  <a:pt x="5064903" y="3125201"/>
                </a:cubicBezTo>
                <a:cubicBezTo>
                  <a:pt x="5064903" y="3129023"/>
                  <a:pt x="5064876" y="3132839"/>
                  <a:pt x="5064310" y="3136641"/>
                </a:cubicBezTo>
                <a:lnTo>
                  <a:pt x="5063811" y="3136608"/>
                </a:lnTo>
                <a:lnTo>
                  <a:pt x="5063785" y="3137103"/>
                </a:lnTo>
                <a:lnTo>
                  <a:pt x="5046666" y="3135477"/>
                </a:lnTo>
                <a:cubicBezTo>
                  <a:pt x="5014292" y="3134950"/>
                  <a:pt x="4982412" y="3131969"/>
                  <a:pt x="4951241" y="3126415"/>
                </a:cubicBezTo>
                <a:cubicBezTo>
                  <a:pt x="4945663" y="3126834"/>
                  <a:pt x="4940334" y="3125886"/>
                  <a:pt x="4935023" y="3124875"/>
                </a:cubicBezTo>
                <a:lnTo>
                  <a:pt x="4934907" y="3123727"/>
                </a:lnTo>
                <a:cubicBezTo>
                  <a:pt x="4576056" y="3064328"/>
                  <a:pt x="4295017" y="2783551"/>
                  <a:pt x="4244741" y="2430686"/>
                </a:cubicBezTo>
                <a:cubicBezTo>
                  <a:pt x="4244574" y="2430633"/>
                  <a:pt x="4244405" y="2430628"/>
                  <a:pt x="4244236" y="2430623"/>
                </a:cubicBezTo>
                <a:lnTo>
                  <a:pt x="4243697" y="2423947"/>
                </a:lnTo>
                <a:cubicBezTo>
                  <a:pt x="4238639" y="2393697"/>
                  <a:pt x="4236188" y="2362806"/>
                  <a:pt x="4236230" y="2331471"/>
                </a:cubicBezTo>
                <a:cubicBezTo>
                  <a:pt x="4234918" y="2325843"/>
                  <a:pt x="4234860" y="2320176"/>
                  <a:pt x="4234860" y="2314495"/>
                </a:cubicBezTo>
                <a:lnTo>
                  <a:pt x="4235454" y="2303055"/>
                </a:lnTo>
                <a:lnTo>
                  <a:pt x="4235952" y="2303088"/>
                </a:lnTo>
                <a:close/>
                <a:moveTo>
                  <a:pt x="4213227" y="2302594"/>
                </a:moveTo>
                <a:lnTo>
                  <a:pt x="4213253" y="2303088"/>
                </a:lnTo>
                <a:lnTo>
                  <a:pt x="4213751" y="2303055"/>
                </a:lnTo>
                <a:lnTo>
                  <a:pt x="4214345" y="2314495"/>
                </a:lnTo>
                <a:cubicBezTo>
                  <a:pt x="4214345" y="2320176"/>
                  <a:pt x="4214286" y="2325843"/>
                  <a:pt x="4212974" y="2331471"/>
                </a:cubicBezTo>
                <a:cubicBezTo>
                  <a:pt x="4213016" y="2362806"/>
                  <a:pt x="4210566" y="2393697"/>
                  <a:pt x="4205507" y="2423947"/>
                </a:cubicBezTo>
                <a:lnTo>
                  <a:pt x="4204969" y="2430623"/>
                </a:lnTo>
                <a:cubicBezTo>
                  <a:pt x="4204799" y="2430628"/>
                  <a:pt x="4204631" y="2430633"/>
                  <a:pt x="4204463" y="2430686"/>
                </a:cubicBezTo>
                <a:cubicBezTo>
                  <a:pt x="4154188" y="2783551"/>
                  <a:pt x="3873149" y="3064328"/>
                  <a:pt x="3514297" y="3123727"/>
                </a:cubicBezTo>
                <a:lnTo>
                  <a:pt x="3514181" y="3124875"/>
                </a:lnTo>
                <a:cubicBezTo>
                  <a:pt x="3508871" y="3125886"/>
                  <a:pt x="3503542" y="3126834"/>
                  <a:pt x="3497965" y="3126415"/>
                </a:cubicBezTo>
                <a:cubicBezTo>
                  <a:pt x="3466793" y="3131969"/>
                  <a:pt x="3434912" y="3134950"/>
                  <a:pt x="3402538" y="3135477"/>
                </a:cubicBezTo>
                <a:lnTo>
                  <a:pt x="3385420" y="3137103"/>
                </a:lnTo>
                <a:lnTo>
                  <a:pt x="3385394" y="3136608"/>
                </a:lnTo>
                <a:lnTo>
                  <a:pt x="3384895" y="3136641"/>
                </a:lnTo>
                <a:cubicBezTo>
                  <a:pt x="3384329" y="3132839"/>
                  <a:pt x="3384302" y="3129023"/>
                  <a:pt x="3384302" y="3125201"/>
                </a:cubicBezTo>
                <a:cubicBezTo>
                  <a:pt x="3384302" y="3119519"/>
                  <a:pt x="3384360" y="3113850"/>
                  <a:pt x="3385672" y="3108220"/>
                </a:cubicBezTo>
                <a:cubicBezTo>
                  <a:pt x="3385630" y="3076892"/>
                  <a:pt x="3388080" y="3046007"/>
                  <a:pt x="3393136" y="3015763"/>
                </a:cubicBezTo>
                <a:lnTo>
                  <a:pt x="3393677" y="3009073"/>
                </a:lnTo>
                <a:cubicBezTo>
                  <a:pt x="3393845" y="3009068"/>
                  <a:pt x="3394015" y="3009063"/>
                  <a:pt x="3394182" y="3009010"/>
                </a:cubicBezTo>
                <a:cubicBezTo>
                  <a:pt x="3444459" y="2656144"/>
                  <a:pt x="3725498" y="2375367"/>
                  <a:pt x="4084348" y="2315969"/>
                </a:cubicBezTo>
                <a:lnTo>
                  <a:pt x="4084465" y="2314821"/>
                </a:lnTo>
                <a:cubicBezTo>
                  <a:pt x="4089774" y="2313811"/>
                  <a:pt x="4095102" y="2312863"/>
                  <a:pt x="4100678" y="2313282"/>
                </a:cubicBezTo>
                <a:cubicBezTo>
                  <a:pt x="4131861" y="2307725"/>
                  <a:pt x="4163754" y="2304744"/>
                  <a:pt x="4196139" y="2304217"/>
                </a:cubicBezTo>
                <a:close/>
                <a:moveTo>
                  <a:pt x="2543827" y="2302594"/>
                </a:moveTo>
                <a:lnTo>
                  <a:pt x="2560914" y="2304217"/>
                </a:lnTo>
                <a:cubicBezTo>
                  <a:pt x="2593300" y="2304744"/>
                  <a:pt x="2625192" y="2307725"/>
                  <a:pt x="2656376" y="2313282"/>
                </a:cubicBezTo>
                <a:cubicBezTo>
                  <a:pt x="2661952" y="2312863"/>
                  <a:pt x="2667280" y="2313811"/>
                  <a:pt x="2672588" y="2314821"/>
                </a:cubicBezTo>
                <a:lnTo>
                  <a:pt x="2672706" y="2315969"/>
                </a:lnTo>
                <a:cubicBezTo>
                  <a:pt x="3031556" y="2375367"/>
                  <a:pt x="3312595" y="2656144"/>
                  <a:pt x="3362871" y="3009010"/>
                </a:cubicBezTo>
                <a:cubicBezTo>
                  <a:pt x="3363039" y="3009063"/>
                  <a:pt x="3363208" y="3009068"/>
                  <a:pt x="3363377" y="3009073"/>
                </a:cubicBezTo>
                <a:lnTo>
                  <a:pt x="3363917" y="3015763"/>
                </a:lnTo>
                <a:cubicBezTo>
                  <a:pt x="3368974" y="3046007"/>
                  <a:pt x="3371423" y="3076892"/>
                  <a:pt x="3371381" y="3108220"/>
                </a:cubicBezTo>
                <a:cubicBezTo>
                  <a:pt x="3372693" y="3113850"/>
                  <a:pt x="3372752" y="3119519"/>
                  <a:pt x="3372752" y="3125201"/>
                </a:cubicBezTo>
                <a:cubicBezTo>
                  <a:pt x="3372752" y="3129023"/>
                  <a:pt x="3372725" y="3132839"/>
                  <a:pt x="3372159" y="3136641"/>
                </a:cubicBezTo>
                <a:lnTo>
                  <a:pt x="3371660" y="3136608"/>
                </a:lnTo>
                <a:lnTo>
                  <a:pt x="3371634" y="3137103"/>
                </a:lnTo>
                <a:lnTo>
                  <a:pt x="3354515" y="3135477"/>
                </a:lnTo>
                <a:cubicBezTo>
                  <a:pt x="3322141" y="3134950"/>
                  <a:pt x="3290261" y="3131969"/>
                  <a:pt x="3259089" y="3126415"/>
                </a:cubicBezTo>
                <a:cubicBezTo>
                  <a:pt x="3253512" y="3126834"/>
                  <a:pt x="3248183" y="3125886"/>
                  <a:pt x="3242872" y="3124875"/>
                </a:cubicBezTo>
                <a:lnTo>
                  <a:pt x="3242756" y="3123727"/>
                </a:lnTo>
                <a:cubicBezTo>
                  <a:pt x="2883905" y="3064328"/>
                  <a:pt x="2602866" y="2783551"/>
                  <a:pt x="2552590" y="2430686"/>
                </a:cubicBezTo>
                <a:cubicBezTo>
                  <a:pt x="2552423" y="2430633"/>
                  <a:pt x="2552254" y="2430628"/>
                  <a:pt x="2552085" y="2430623"/>
                </a:cubicBezTo>
                <a:lnTo>
                  <a:pt x="2551547" y="2423947"/>
                </a:lnTo>
                <a:cubicBezTo>
                  <a:pt x="2546488" y="2393697"/>
                  <a:pt x="2544037" y="2362806"/>
                  <a:pt x="2544079" y="2331471"/>
                </a:cubicBezTo>
                <a:cubicBezTo>
                  <a:pt x="2542767" y="2325843"/>
                  <a:pt x="2542709" y="2320176"/>
                  <a:pt x="2542709" y="2314495"/>
                </a:cubicBezTo>
                <a:lnTo>
                  <a:pt x="2543303" y="2303055"/>
                </a:lnTo>
                <a:lnTo>
                  <a:pt x="2543801" y="2303088"/>
                </a:lnTo>
                <a:close/>
                <a:moveTo>
                  <a:pt x="2521076" y="2302594"/>
                </a:moveTo>
                <a:lnTo>
                  <a:pt x="2521102" y="2303088"/>
                </a:lnTo>
                <a:lnTo>
                  <a:pt x="2521600" y="2303055"/>
                </a:lnTo>
                <a:lnTo>
                  <a:pt x="2522194" y="2314495"/>
                </a:lnTo>
                <a:cubicBezTo>
                  <a:pt x="2522194" y="2320176"/>
                  <a:pt x="2522135" y="2325843"/>
                  <a:pt x="2520823" y="2331471"/>
                </a:cubicBezTo>
                <a:cubicBezTo>
                  <a:pt x="2520865" y="2362806"/>
                  <a:pt x="2518415" y="2393697"/>
                  <a:pt x="2513356" y="2423947"/>
                </a:cubicBezTo>
                <a:lnTo>
                  <a:pt x="2512818" y="2430623"/>
                </a:lnTo>
                <a:cubicBezTo>
                  <a:pt x="2512648" y="2430628"/>
                  <a:pt x="2512480" y="2430633"/>
                  <a:pt x="2512312" y="2430686"/>
                </a:cubicBezTo>
                <a:cubicBezTo>
                  <a:pt x="2462037" y="2783551"/>
                  <a:pt x="2180998" y="3064328"/>
                  <a:pt x="1822147" y="3123727"/>
                </a:cubicBezTo>
                <a:lnTo>
                  <a:pt x="1822030" y="3124875"/>
                </a:lnTo>
                <a:cubicBezTo>
                  <a:pt x="1816720" y="3125886"/>
                  <a:pt x="1811391" y="3126834"/>
                  <a:pt x="1805814" y="3126415"/>
                </a:cubicBezTo>
                <a:cubicBezTo>
                  <a:pt x="1774642" y="3131969"/>
                  <a:pt x="1742762" y="3134950"/>
                  <a:pt x="1710387" y="3135477"/>
                </a:cubicBezTo>
                <a:lnTo>
                  <a:pt x="1693269" y="3137103"/>
                </a:lnTo>
                <a:lnTo>
                  <a:pt x="1693243" y="3136608"/>
                </a:lnTo>
                <a:lnTo>
                  <a:pt x="1692744" y="3136641"/>
                </a:lnTo>
                <a:cubicBezTo>
                  <a:pt x="1692178" y="3132839"/>
                  <a:pt x="1692151" y="3129023"/>
                  <a:pt x="1692151" y="3125201"/>
                </a:cubicBezTo>
                <a:cubicBezTo>
                  <a:pt x="1692151" y="3119519"/>
                  <a:pt x="1692209" y="3113850"/>
                  <a:pt x="1693521" y="3108220"/>
                </a:cubicBezTo>
                <a:cubicBezTo>
                  <a:pt x="1693479" y="3076892"/>
                  <a:pt x="1695929" y="3046007"/>
                  <a:pt x="1700985" y="3015763"/>
                </a:cubicBezTo>
                <a:lnTo>
                  <a:pt x="1701526" y="3009073"/>
                </a:lnTo>
                <a:cubicBezTo>
                  <a:pt x="1701694" y="3009068"/>
                  <a:pt x="1701864" y="3009063"/>
                  <a:pt x="1702031" y="3009010"/>
                </a:cubicBezTo>
                <a:cubicBezTo>
                  <a:pt x="1752308" y="2656144"/>
                  <a:pt x="2033347" y="2375367"/>
                  <a:pt x="2392197" y="2315969"/>
                </a:cubicBezTo>
                <a:lnTo>
                  <a:pt x="2392314" y="2314821"/>
                </a:lnTo>
                <a:cubicBezTo>
                  <a:pt x="2397623" y="2313811"/>
                  <a:pt x="2402951" y="2312863"/>
                  <a:pt x="2408527" y="2313282"/>
                </a:cubicBezTo>
                <a:cubicBezTo>
                  <a:pt x="2439710" y="2307725"/>
                  <a:pt x="2471603" y="2304744"/>
                  <a:pt x="2503988" y="2304217"/>
                </a:cubicBezTo>
                <a:close/>
                <a:moveTo>
                  <a:pt x="851676" y="2302594"/>
                </a:moveTo>
                <a:lnTo>
                  <a:pt x="868763" y="2304217"/>
                </a:lnTo>
                <a:cubicBezTo>
                  <a:pt x="901149" y="2304744"/>
                  <a:pt x="933041" y="2307725"/>
                  <a:pt x="964225" y="2313282"/>
                </a:cubicBezTo>
                <a:cubicBezTo>
                  <a:pt x="969801" y="2312863"/>
                  <a:pt x="975129" y="2313811"/>
                  <a:pt x="980437" y="2314821"/>
                </a:cubicBezTo>
                <a:lnTo>
                  <a:pt x="980555" y="2315969"/>
                </a:lnTo>
                <a:cubicBezTo>
                  <a:pt x="1339405" y="2375367"/>
                  <a:pt x="1620444" y="2656144"/>
                  <a:pt x="1670720" y="3009010"/>
                </a:cubicBezTo>
                <a:cubicBezTo>
                  <a:pt x="1670888" y="3009063"/>
                  <a:pt x="1671057" y="3009068"/>
                  <a:pt x="1671226" y="3009073"/>
                </a:cubicBezTo>
                <a:lnTo>
                  <a:pt x="1671766" y="3015763"/>
                </a:lnTo>
                <a:cubicBezTo>
                  <a:pt x="1676823" y="3046007"/>
                  <a:pt x="1679272" y="3076892"/>
                  <a:pt x="1679230" y="3108220"/>
                </a:cubicBezTo>
                <a:cubicBezTo>
                  <a:pt x="1680542" y="3113850"/>
                  <a:pt x="1680601" y="3119519"/>
                  <a:pt x="1680601" y="3125201"/>
                </a:cubicBezTo>
                <a:cubicBezTo>
                  <a:pt x="1680601" y="3129023"/>
                  <a:pt x="1680574" y="3132839"/>
                  <a:pt x="1680008" y="3136641"/>
                </a:cubicBezTo>
                <a:lnTo>
                  <a:pt x="1679509" y="3136608"/>
                </a:lnTo>
                <a:lnTo>
                  <a:pt x="1679483" y="3137103"/>
                </a:lnTo>
                <a:lnTo>
                  <a:pt x="1662364" y="3135477"/>
                </a:lnTo>
                <a:cubicBezTo>
                  <a:pt x="1629990" y="3134950"/>
                  <a:pt x="1598110" y="3131969"/>
                  <a:pt x="1566938" y="3126415"/>
                </a:cubicBezTo>
                <a:cubicBezTo>
                  <a:pt x="1561361" y="3126834"/>
                  <a:pt x="1556032" y="3125886"/>
                  <a:pt x="1550721" y="3124875"/>
                </a:cubicBezTo>
                <a:lnTo>
                  <a:pt x="1550605" y="3123727"/>
                </a:lnTo>
                <a:cubicBezTo>
                  <a:pt x="1191754" y="3064328"/>
                  <a:pt x="910715" y="2783551"/>
                  <a:pt x="860439" y="2430686"/>
                </a:cubicBezTo>
                <a:cubicBezTo>
                  <a:pt x="860272" y="2430633"/>
                  <a:pt x="860103" y="2430628"/>
                  <a:pt x="859934" y="2430623"/>
                </a:cubicBezTo>
                <a:lnTo>
                  <a:pt x="859396" y="2423947"/>
                </a:lnTo>
                <a:cubicBezTo>
                  <a:pt x="854337" y="2393697"/>
                  <a:pt x="851886" y="2362806"/>
                  <a:pt x="851928" y="2331471"/>
                </a:cubicBezTo>
                <a:cubicBezTo>
                  <a:pt x="850616" y="2325843"/>
                  <a:pt x="850558" y="2320176"/>
                  <a:pt x="850558" y="2314495"/>
                </a:cubicBezTo>
                <a:lnTo>
                  <a:pt x="851152" y="2303055"/>
                </a:lnTo>
                <a:lnTo>
                  <a:pt x="851650" y="2303088"/>
                </a:lnTo>
                <a:close/>
                <a:moveTo>
                  <a:pt x="828925" y="2302594"/>
                </a:moveTo>
                <a:lnTo>
                  <a:pt x="828951" y="2303088"/>
                </a:lnTo>
                <a:lnTo>
                  <a:pt x="829449" y="2303055"/>
                </a:lnTo>
                <a:lnTo>
                  <a:pt x="830043" y="2314495"/>
                </a:lnTo>
                <a:cubicBezTo>
                  <a:pt x="830043" y="2320176"/>
                  <a:pt x="829984" y="2325843"/>
                  <a:pt x="828672" y="2331471"/>
                </a:cubicBezTo>
                <a:cubicBezTo>
                  <a:pt x="828714" y="2362806"/>
                  <a:pt x="826264" y="2393697"/>
                  <a:pt x="821205" y="2423947"/>
                </a:cubicBezTo>
                <a:lnTo>
                  <a:pt x="820667" y="2430623"/>
                </a:lnTo>
                <a:cubicBezTo>
                  <a:pt x="820497" y="2430628"/>
                  <a:pt x="820329" y="2430633"/>
                  <a:pt x="820161" y="2430686"/>
                </a:cubicBezTo>
                <a:cubicBezTo>
                  <a:pt x="769886" y="2783551"/>
                  <a:pt x="488847" y="3064328"/>
                  <a:pt x="129995" y="3123727"/>
                </a:cubicBezTo>
                <a:lnTo>
                  <a:pt x="129879" y="3124875"/>
                </a:lnTo>
                <a:cubicBezTo>
                  <a:pt x="124569" y="3125886"/>
                  <a:pt x="119240" y="3126834"/>
                  <a:pt x="113663" y="3126415"/>
                </a:cubicBezTo>
                <a:cubicBezTo>
                  <a:pt x="82491" y="3131969"/>
                  <a:pt x="50611" y="3134950"/>
                  <a:pt x="18236" y="3135477"/>
                </a:cubicBezTo>
                <a:lnTo>
                  <a:pt x="1118" y="3137103"/>
                </a:lnTo>
                <a:lnTo>
                  <a:pt x="1092" y="3136608"/>
                </a:lnTo>
                <a:lnTo>
                  <a:pt x="593" y="3136641"/>
                </a:lnTo>
                <a:cubicBezTo>
                  <a:pt x="27" y="3132839"/>
                  <a:pt x="0" y="3129023"/>
                  <a:pt x="0" y="3125201"/>
                </a:cubicBezTo>
                <a:cubicBezTo>
                  <a:pt x="0" y="3119519"/>
                  <a:pt x="58" y="3113850"/>
                  <a:pt x="1370" y="3108220"/>
                </a:cubicBezTo>
                <a:cubicBezTo>
                  <a:pt x="1328" y="3076892"/>
                  <a:pt x="3778" y="3046007"/>
                  <a:pt x="8835" y="3015763"/>
                </a:cubicBezTo>
                <a:lnTo>
                  <a:pt x="9375" y="3009073"/>
                </a:lnTo>
                <a:cubicBezTo>
                  <a:pt x="9543" y="3009068"/>
                  <a:pt x="9713" y="3009063"/>
                  <a:pt x="9880" y="3009010"/>
                </a:cubicBezTo>
                <a:cubicBezTo>
                  <a:pt x="60157" y="2656144"/>
                  <a:pt x="341196" y="2375367"/>
                  <a:pt x="700046" y="2315969"/>
                </a:cubicBezTo>
                <a:lnTo>
                  <a:pt x="700163" y="2314821"/>
                </a:lnTo>
                <a:cubicBezTo>
                  <a:pt x="705472" y="2313811"/>
                  <a:pt x="710800" y="2312863"/>
                  <a:pt x="716376" y="2313282"/>
                </a:cubicBezTo>
                <a:cubicBezTo>
                  <a:pt x="747559" y="2307725"/>
                  <a:pt x="779452" y="2304744"/>
                  <a:pt x="811837" y="2304217"/>
                </a:cubicBezTo>
                <a:close/>
                <a:moveTo>
                  <a:pt x="8305836" y="1608087"/>
                </a:moveTo>
                <a:cubicBezTo>
                  <a:pt x="8030646" y="1666766"/>
                  <a:pt x="7815802" y="1879876"/>
                  <a:pt x="7762527" y="2148655"/>
                </a:cubicBezTo>
                <a:cubicBezTo>
                  <a:pt x="8037717" y="2089976"/>
                  <a:pt x="8252560" y="1876866"/>
                  <a:pt x="8305836" y="1608087"/>
                </a:cubicBezTo>
                <a:close/>
                <a:moveTo>
                  <a:pt x="6911971" y="1608087"/>
                </a:moveTo>
                <a:cubicBezTo>
                  <a:pt x="6965247" y="1876866"/>
                  <a:pt x="7180090" y="2089976"/>
                  <a:pt x="7455280" y="2148655"/>
                </a:cubicBezTo>
                <a:cubicBezTo>
                  <a:pt x="7402005" y="1879876"/>
                  <a:pt x="7187161" y="1666766"/>
                  <a:pt x="6911971" y="1608087"/>
                </a:cubicBezTo>
                <a:close/>
                <a:moveTo>
                  <a:pt x="6613685" y="1608087"/>
                </a:moveTo>
                <a:cubicBezTo>
                  <a:pt x="6338495" y="1666766"/>
                  <a:pt x="6123651" y="1879876"/>
                  <a:pt x="6070376" y="2148655"/>
                </a:cubicBezTo>
                <a:cubicBezTo>
                  <a:pt x="6345566" y="2089976"/>
                  <a:pt x="6560409" y="1876866"/>
                  <a:pt x="6613685" y="1608087"/>
                </a:cubicBezTo>
                <a:close/>
                <a:moveTo>
                  <a:pt x="5219820" y="1608087"/>
                </a:moveTo>
                <a:cubicBezTo>
                  <a:pt x="5273096" y="1876866"/>
                  <a:pt x="5487939" y="2089976"/>
                  <a:pt x="5763129" y="2148655"/>
                </a:cubicBezTo>
                <a:cubicBezTo>
                  <a:pt x="5709854" y="1879876"/>
                  <a:pt x="5495010" y="1666766"/>
                  <a:pt x="5219820" y="1608087"/>
                </a:cubicBezTo>
                <a:close/>
                <a:moveTo>
                  <a:pt x="4921534" y="1608087"/>
                </a:moveTo>
                <a:cubicBezTo>
                  <a:pt x="4646344" y="1666766"/>
                  <a:pt x="4431500" y="1879876"/>
                  <a:pt x="4378225" y="2148655"/>
                </a:cubicBezTo>
                <a:cubicBezTo>
                  <a:pt x="4653415" y="2089976"/>
                  <a:pt x="4868259" y="1876866"/>
                  <a:pt x="4921534" y="1608087"/>
                </a:cubicBezTo>
                <a:close/>
                <a:moveTo>
                  <a:pt x="3527669" y="1608087"/>
                </a:moveTo>
                <a:cubicBezTo>
                  <a:pt x="3580945" y="1876866"/>
                  <a:pt x="3795788" y="2089976"/>
                  <a:pt x="4070978" y="2148655"/>
                </a:cubicBezTo>
                <a:cubicBezTo>
                  <a:pt x="4017703" y="1879876"/>
                  <a:pt x="3802859" y="1666766"/>
                  <a:pt x="3527669" y="1608087"/>
                </a:cubicBezTo>
                <a:close/>
                <a:moveTo>
                  <a:pt x="3229383" y="1608087"/>
                </a:moveTo>
                <a:cubicBezTo>
                  <a:pt x="2954193" y="1666766"/>
                  <a:pt x="2739349" y="1879876"/>
                  <a:pt x="2686074" y="2148655"/>
                </a:cubicBezTo>
                <a:cubicBezTo>
                  <a:pt x="2961264" y="2089976"/>
                  <a:pt x="3176107" y="1876866"/>
                  <a:pt x="3229383" y="1608087"/>
                </a:cubicBezTo>
                <a:close/>
                <a:moveTo>
                  <a:pt x="1835518" y="1608087"/>
                </a:moveTo>
                <a:cubicBezTo>
                  <a:pt x="1888794" y="1876866"/>
                  <a:pt x="2103637" y="2089976"/>
                  <a:pt x="2378827" y="2148655"/>
                </a:cubicBezTo>
                <a:cubicBezTo>
                  <a:pt x="2325552" y="1879876"/>
                  <a:pt x="2110708" y="1666766"/>
                  <a:pt x="1835518" y="1608087"/>
                </a:cubicBezTo>
                <a:close/>
                <a:moveTo>
                  <a:pt x="1537232" y="1608087"/>
                </a:moveTo>
                <a:cubicBezTo>
                  <a:pt x="1262042" y="1666766"/>
                  <a:pt x="1047198" y="1879876"/>
                  <a:pt x="993923" y="2148655"/>
                </a:cubicBezTo>
                <a:cubicBezTo>
                  <a:pt x="1269113" y="2089976"/>
                  <a:pt x="1483956" y="1876866"/>
                  <a:pt x="1537232" y="1608087"/>
                </a:cubicBezTo>
                <a:close/>
                <a:moveTo>
                  <a:pt x="143367" y="1608087"/>
                </a:moveTo>
                <a:cubicBezTo>
                  <a:pt x="196643" y="1876866"/>
                  <a:pt x="411486" y="2089976"/>
                  <a:pt x="686676" y="2148655"/>
                </a:cubicBezTo>
                <a:cubicBezTo>
                  <a:pt x="633401" y="1879876"/>
                  <a:pt x="418557" y="1666766"/>
                  <a:pt x="143367" y="1608087"/>
                </a:cubicBezTo>
                <a:close/>
                <a:moveTo>
                  <a:pt x="8461873" y="1464394"/>
                </a:moveTo>
                <a:lnTo>
                  <a:pt x="8478960" y="1466004"/>
                </a:lnTo>
                <a:cubicBezTo>
                  <a:pt x="8511346" y="1466527"/>
                  <a:pt x="8543239" y="1469485"/>
                  <a:pt x="8574422" y="1474998"/>
                </a:cubicBezTo>
                <a:cubicBezTo>
                  <a:pt x="8579998" y="1474582"/>
                  <a:pt x="8585326" y="1475523"/>
                  <a:pt x="8590635" y="1476525"/>
                </a:cubicBezTo>
                <a:lnTo>
                  <a:pt x="8590752" y="1477664"/>
                </a:lnTo>
                <a:cubicBezTo>
                  <a:pt x="8815033" y="1514497"/>
                  <a:pt x="9008920" y="1637126"/>
                  <a:pt x="9135069" y="1809390"/>
                </a:cubicBezTo>
                <a:lnTo>
                  <a:pt x="9139239" y="1816149"/>
                </a:lnTo>
                <a:lnTo>
                  <a:pt x="9139239" y="2119309"/>
                </a:lnTo>
                <a:lnTo>
                  <a:pt x="9120077" y="2050665"/>
                </a:lnTo>
                <a:cubicBezTo>
                  <a:pt x="9039502" y="1829012"/>
                  <a:pt x="8844913" y="1659431"/>
                  <a:pt x="8604122" y="1608087"/>
                </a:cubicBezTo>
                <a:cubicBezTo>
                  <a:pt x="8650738" y="1843269"/>
                  <a:pt x="8821055" y="2035829"/>
                  <a:pt x="9047261" y="2119605"/>
                </a:cubicBezTo>
                <a:lnTo>
                  <a:pt x="9139239" y="2146279"/>
                </a:lnTo>
                <a:lnTo>
                  <a:pt x="9139239" y="2273778"/>
                </a:lnTo>
                <a:lnTo>
                  <a:pt x="9030179" y="2246972"/>
                </a:lnTo>
                <a:cubicBezTo>
                  <a:pt x="8735297" y="2149386"/>
                  <a:pt x="8514628" y="1897812"/>
                  <a:pt x="8470637" y="1591480"/>
                </a:cubicBezTo>
                <a:cubicBezTo>
                  <a:pt x="8470469" y="1591427"/>
                  <a:pt x="8470301" y="1591423"/>
                  <a:pt x="8470131" y="1591418"/>
                </a:cubicBezTo>
                <a:lnTo>
                  <a:pt x="8469593" y="1584794"/>
                </a:lnTo>
                <a:cubicBezTo>
                  <a:pt x="8464534" y="1554782"/>
                  <a:pt x="8462083" y="1524133"/>
                  <a:pt x="8462126" y="1493044"/>
                </a:cubicBezTo>
                <a:cubicBezTo>
                  <a:pt x="8460814" y="1487460"/>
                  <a:pt x="8460755" y="1481838"/>
                  <a:pt x="8460755" y="1476202"/>
                </a:cubicBezTo>
                <a:lnTo>
                  <a:pt x="8461349" y="1464852"/>
                </a:lnTo>
                <a:lnTo>
                  <a:pt x="8461847" y="1464884"/>
                </a:lnTo>
                <a:close/>
                <a:moveTo>
                  <a:pt x="8448085" y="1464394"/>
                </a:moveTo>
                <a:lnTo>
                  <a:pt x="8448111" y="1464884"/>
                </a:lnTo>
                <a:lnTo>
                  <a:pt x="8448609" y="1464852"/>
                </a:lnTo>
                <a:lnTo>
                  <a:pt x="8449203" y="1476202"/>
                </a:lnTo>
                <a:cubicBezTo>
                  <a:pt x="8449203" y="1481838"/>
                  <a:pt x="8449144" y="1487460"/>
                  <a:pt x="8447832" y="1493044"/>
                </a:cubicBezTo>
                <a:cubicBezTo>
                  <a:pt x="8447875" y="1524133"/>
                  <a:pt x="8445424" y="1554782"/>
                  <a:pt x="8440365" y="1584794"/>
                </a:cubicBezTo>
                <a:lnTo>
                  <a:pt x="8439827" y="1591418"/>
                </a:lnTo>
                <a:cubicBezTo>
                  <a:pt x="8439657" y="1591423"/>
                  <a:pt x="8439489" y="1591427"/>
                  <a:pt x="8439321" y="1591480"/>
                </a:cubicBezTo>
                <a:cubicBezTo>
                  <a:pt x="8389046" y="1941574"/>
                  <a:pt x="8108007" y="2220146"/>
                  <a:pt x="7749156" y="2279078"/>
                </a:cubicBezTo>
                <a:lnTo>
                  <a:pt x="7749040" y="2280217"/>
                </a:lnTo>
                <a:cubicBezTo>
                  <a:pt x="7743729" y="2281220"/>
                  <a:pt x="7738400" y="2282161"/>
                  <a:pt x="7732823" y="2281745"/>
                </a:cubicBezTo>
                <a:cubicBezTo>
                  <a:pt x="7701651" y="2287255"/>
                  <a:pt x="7669771" y="2290213"/>
                  <a:pt x="7637396" y="2290736"/>
                </a:cubicBezTo>
                <a:lnTo>
                  <a:pt x="7620278" y="2292349"/>
                </a:lnTo>
                <a:lnTo>
                  <a:pt x="7620252" y="2291858"/>
                </a:lnTo>
                <a:lnTo>
                  <a:pt x="7619753" y="2291891"/>
                </a:lnTo>
                <a:cubicBezTo>
                  <a:pt x="7619187" y="2288119"/>
                  <a:pt x="7619160" y="2284333"/>
                  <a:pt x="7619160" y="2280541"/>
                </a:cubicBezTo>
                <a:cubicBezTo>
                  <a:pt x="7619160" y="2274903"/>
                  <a:pt x="7619219" y="2269279"/>
                  <a:pt x="7620531" y="2263693"/>
                </a:cubicBezTo>
                <a:cubicBezTo>
                  <a:pt x="7620488" y="2232611"/>
                  <a:pt x="7622938" y="2201969"/>
                  <a:pt x="7627995" y="2171962"/>
                </a:cubicBezTo>
                <a:lnTo>
                  <a:pt x="7628535" y="2165325"/>
                </a:lnTo>
                <a:cubicBezTo>
                  <a:pt x="7628704" y="2165320"/>
                  <a:pt x="7628873" y="2165315"/>
                  <a:pt x="7629040" y="2165262"/>
                </a:cubicBezTo>
                <a:cubicBezTo>
                  <a:pt x="7679317" y="1815167"/>
                  <a:pt x="7960356" y="1536596"/>
                  <a:pt x="8319206" y="1477664"/>
                </a:cubicBezTo>
                <a:lnTo>
                  <a:pt x="8319323" y="1476525"/>
                </a:lnTo>
                <a:cubicBezTo>
                  <a:pt x="8324632" y="1475523"/>
                  <a:pt x="8329960" y="1474582"/>
                  <a:pt x="8335536" y="1474998"/>
                </a:cubicBezTo>
                <a:cubicBezTo>
                  <a:pt x="8366719" y="1469485"/>
                  <a:pt x="8398612" y="1466527"/>
                  <a:pt x="8430998" y="1466004"/>
                </a:cubicBezTo>
                <a:close/>
                <a:moveTo>
                  <a:pt x="6769722" y="1464394"/>
                </a:moveTo>
                <a:lnTo>
                  <a:pt x="6786810" y="1466004"/>
                </a:lnTo>
                <a:cubicBezTo>
                  <a:pt x="6819195" y="1466527"/>
                  <a:pt x="6851088" y="1469485"/>
                  <a:pt x="6882271" y="1474998"/>
                </a:cubicBezTo>
                <a:cubicBezTo>
                  <a:pt x="6887847" y="1474582"/>
                  <a:pt x="6893175" y="1475523"/>
                  <a:pt x="6898484" y="1476525"/>
                </a:cubicBezTo>
                <a:lnTo>
                  <a:pt x="6898601" y="1477664"/>
                </a:lnTo>
                <a:cubicBezTo>
                  <a:pt x="7257451" y="1536596"/>
                  <a:pt x="7538490" y="1815167"/>
                  <a:pt x="7588766" y="2165262"/>
                </a:cubicBezTo>
                <a:cubicBezTo>
                  <a:pt x="7588934" y="2165315"/>
                  <a:pt x="7589103" y="2165320"/>
                  <a:pt x="7589272" y="2165325"/>
                </a:cubicBezTo>
                <a:lnTo>
                  <a:pt x="7589812" y="2171962"/>
                </a:lnTo>
                <a:cubicBezTo>
                  <a:pt x="7594869" y="2201969"/>
                  <a:pt x="7597319" y="2232611"/>
                  <a:pt x="7597276" y="2263693"/>
                </a:cubicBezTo>
                <a:cubicBezTo>
                  <a:pt x="7598588" y="2269279"/>
                  <a:pt x="7598647" y="2274903"/>
                  <a:pt x="7598647" y="2280541"/>
                </a:cubicBezTo>
                <a:cubicBezTo>
                  <a:pt x="7598647" y="2284333"/>
                  <a:pt x="7598620" y="2288119"/>
                  <a:pt x="7598054" y="2291891"/>
                </a:cubicBezTo>
                <a:lnTo>
                  <a:pt x="7597555" y="2291858"/>
                </a:lnTo>
                <a:lnTo>
                  <a:pt x="7597529" y="2292349"/>
                </a:lnTo>
                <a:lnTo>
                  <a:pt x="7580411" y="2290736"/>
                </a:lnTo>
                <a:cubicBezTo>
                  <a:pt x="7548036" y="2290213"/>
                  <a:pt x="7516156" y="2287255"/>
                  <a:pt x="7484984" y="2281745"/>
                </a:cubicBezTo>
                <a:cubicBezTo>
                  <a:pt x="7479407" y="2282161"/>
                  <a:pt x="7474078" y="2281220"/>
                  <a:pt x="7468767" y="2280217"/>
                </a:cubicBezTo>
                <a:lnTo>
                  <a:pt x="7468651" y="2279078"/>
                </a:lnTo>
                <a:cubicBezTo>
                  <a:pt x="7109800" y="2220146"/>
                  <a:pt x="6828761" y="1941574"/>
                  <a:pt x="6778486" y="1591480"/>
                </a:cubicBezTo>
                <a:cubicBezTo>
                  <a:pt x="6778318" y="1591427"/>
                  <a:pt x="6778150" y="1591423"/>
                  <a:pt x="6777980" y="1591418"/>
                </a:cubicBezTo>
                <a:lnTo>
                  <a:pt x="6777442" y="1584794"/>
                </a:lnTo>
                <a:cubicBezTo>
                  <a:pt x="6772383" y="1554782"/>
                  <a:pt x="6769933" y="1524133"/>
                  <a:pt x="6769975" y="1493044"/>
                </a:cubicBezTo>
                <a:cubicBezTo>
                  <a:pt x="6768663" y="1487460"/>
                  <a:pt x="6768604" y="1481838"/>
                  <a:pt x="6768604" y="1476202"/>
                </a:cubicBezTo>
                <a:lnTo>
                  <a:pt x="6769198" y="1464852"/>
                </a:lnTo>
                <a:lnTo>
                  <a:pt x="6769696" y="1464884"/>
                </a:lnTo>
                <a:close/>
                <a:moveTo>
                  <a:pt x="6755934" y="1464394"/>
                </a:moveTo>
                <a:lnTo>
                  <a:pt x="6755960" y="1464884"/>
                </a:lnTo>
                <a:lnTo>
                  <a:pt x="6756458" y="1464852"/>
                </a:lnTo>
                <a:lnTo>
                  <a:pt x="6757052" y="1476202"/>
                </a:lnTo>
                <a:cubicBezTo>
                  <a:pt x="6757052" y="1481838"/>
                  <a:pt x="6756994" y="1487460"/>
                  <a:pt x="6755682" y="1493044"/>
                </a:cubicBezTo>
                <a:cubicBezTo>
                  <a:pt x="6755724" y="1524133"/>
                  <a:pt x="6753273" y="1554782"/>
                  <a:pt x="6748215" y="1584794"/>
                </a:cubicBezTo>
                <a:lnTo>
                  <a:pt x="6747676" y="1591418"/>
                </a:lnTo>
                <a:cubicBezTo>
                  <a:pt x="6747507" y="1591423"/>
                  <a:pt x="6747338" y="1591427"/>
                  <a:pt x="6747171" y="1591480"/>
                </a:cubicBezTo>
                <a:cubicBezTo>
                  <a:pt x="6696895" y="1941574"/>
                  <a:pt x="6415856" y="2220146"/>
                  <a:pt x="6057005" y="2279078"/>
                </a:cubicBezTo>
                <a:lnTo>
                  <a:pt x="6056889" y="2280217"/>
                </a:lnTo>
                <a:cubicBezTo>
                  <a:pt x="6051578" y="2281220"/>
                  <a:pt x="6046249" y="2282161"/>
                  <a:pt x="6040672" y="2281745"/>
                </a:cubicBezTo>
                <a:cubicBezTo>
                  <a:pt x="6009500" y="2287255"/>
                  <a:pt x="5977620" y="2290213"/>
                  <a:pt x="5945246" y="2290736"/>
                </a:cubicBezTo>
                <a:lnTo>
                  <a:pt x="5928127" y="2292349"/>
                </a:lnTo>
                <a:lnTo>
                  <a:pt x="5928101" y="2291858"/>
                </a:lnTo>
                <a:lnTo>
                  <a:pt x="5927602" y="2291891"/>
                </a:lnTo>
                <a:cubicBezTo>
                  <a:pt x="5927036" y="2288119"/>
                  <a:pt x="5927009" y="2284333"/>
                  <a:pt x="5927009" y="2280541"/>
                </a:cubicBezTo>
                <a:cubicBezTo>
                  <a:pt x="5927009" y="2274903"/>
                  <a:pt x="5927068" y="2269279"/>
                  <a:pt x="5928380" y="2263693"/>
                </a:cubicBezTo>
                <a:cubicBezTo>
                  <a:pt x="5928338" y="2232611"/>
                  <a:pt x="5930787" y="2201969"/>
                  <a:pt x="5935844" y="2171962"/>
                </a:cubicBezTo>
                <a:lnTo>
                  <a:pt x="5936384" y="2165325"/>
                </a:lnTo>
                <a:cubicBezTo>
                  <a:pt x="5936553" y="2165320"/>
                  <a:pt x="5936722" y="2165315"/>
                  <a:pt x="5936890" y="2165262"/>
                </a:cubicBezTo>
                <a:cubicBezTo>
                  <a:pt x="5987166" y="1815167"/>
                  <a:pt x="6268205" y="1536596"/>
                  <a:pt x="6627056" y="1477664"/>
                </a:cubicBezTo>
                <a:lnTo>
                  <a:pt x="6627173" y="1476525"/>
                </a:lnTo>
                <a:cubicBezTo>
                  <a:pt x="6632481" y="1475523"/>
                  <a:pt x="6637809" y="1474582"/>
                  <a:pt x="6643385" y="1474998"/>
                </a:cubicBezTo>
                <a:cubicBezTo>
                  <a:pt x="6674569" y="1469485"/>
                  <a:pt x="6706461" y="1466527"/>
                  <a:pt x="6738847" y="1466004"/>
                </a:cubicBezTo>
                <a:close/>
                <a:moveTo>
                  <a:pt x="5077571" y="1464394"/>
                </a:moveTo>
                <a:lnTo>
                  <a:pt x="5094659" y="1466004"/>
                </a:lnTo>
                <a:cubicBezTo>
                  <a:pt x="5127044" y="1466527"/>
                  <a:pt x="5158937" y="1469485"/>
                  <a:pt x="5190120" y="1474998"/>
                </a:cubicBezTo>
                <a:cubicBezTo>
                  <a:pt x="5195696" y="1474582"/>
                  <a:pt x="5201024" y="1475523"/>
                  <a:pt x="5206334" y="1476525"/>
                </a:cubicBezTo>
                <a:lnTo>
                  <a:pt x="5206450" y="1477664"/>
                </a:lnTo>
                <a:cubicBezTo>
                  <a:pt x="5565300" y="1536596"/>
                  <a:pt x="5846339" y="1815167"/>
                  <a:pt x="5896616" y="2165262"/>
                </a:cubicBezTo>
                <a:cubicBezTo>
                  <a:pt x="5896783" y="2165315"/>
                  <a:pt x="5896953" y="2165320"/>
                  <a:pt x="5897121" y="2165325"/>
                </a:cubicBezTo>
                <a:lnTo>
                  <a:pt x="5897662" y="2171962"/>
                </a:lnTo>
                <a:cubicBezTo>
                  <a:pt x="5902718" y="2201969"/>
                  <a:pt x="5905168" y="2232611"/>
                  <a:pt x="5905126" y="2263693"/>
                </a:cubicBezTo>
                <a:cubicBezTo>
                  <a:pt x="5906438" y="2269279"/>
                  <a:pt x="5906496" y="2274903"/>
                  <a:pt x="5906496" y="2280541"/>
                </a:cubicBezTo>
                <a:cubicBezTo>
                  <a:pt x="5906496" y="2284333"/>
                  <a:pt x="5906469" y="2288119"/>
                  <a:pt x="5905903" y="2291891"/>
                </a:cubicBezTo>
                <a:lnTo>
                  <a:pt x="5905404" y="2291858"/>
                </a:lnTo>
                <a:lnTo>
                  <a:pt x="5905378" y="2292349"/>
                </a:lnTo>
                <a:lnTo>
                  <a:pt x="5888260" y="2290736"/>
                </a:lnTo>
                <a:cubicBezTo>
                  <a:pt x="5855886" y="2290213"/>
                  <a:pt x="5824005" y="2287255"/>
                  <a:pt x="5792833" y="2281745"/>
                </a:cubicBezTo>
                <a:cubicBezTo>
                  <a:pt x="5787256" y="2282161"/>
                  <a:pt x="5781927" y="2281220"/>
                  <a:pt x="5776617" y="2280217"/>
                </a:cubicBezTo>
                <a:lnTo>
                  <a:pt x="5776501" y="2279078"/>
                </a:lnTo>
                <a:cubicBezTo>
                  <a:pt x="5417649" y="2220146"/>
                  <a:pt x="5136610" y="1941574"/>
                  <a:pt x="5086335" y="1591480"/>
                </a:cubicBezTo>
                <a:cubicBezTo>
                  <a:pt x="5086167" y="1591427"/>
                  <a:pt x="5085999" y="1591423"/>
                  <a:pt x="5085830" y="1591418"/>
                </a:cubicBezTo>
                <a:lnTo>
                  <a:pt x="5085291" y="1584794"/>
                </a:lnTo>
                <a:cubicBezTo>
                  <a:pt x="5080233" y="1554782"/>
                  <a:pt x="5077782" y="1524133"/>
                  <a:pt x="5077824" y="1493044"/>
                </a:cubicBezTo>
                <a:cubicBezTo>
                  <a:pt x="5076512" y="1487460"/>
                  <a:pt x="5076453" y="1481838"/>
                  <a:pt x="5076453" y="1476202"/>
                </a:cubicBezTo>
                <a:lnTo>
                  <a:pt x="5077047" y="1464852"/>
                </a:lnTo>
                <a:lnTo>
                  <a:pt x="5077545" y="1464884"/>
                </a:lnTo>
                <a:close/>
                <a:moveTo>
                  <a:pt x="5063783" y="1464394"/>
                </a:moveTo>
                <a:lnTo>
                  <a:pt x="5063809" y="1464884"/>
                </a:lnTo>
                <a:lnTo>
                  <a:pt x="5064307" y="1464852"/>
                </a:lnTo>
                <a:lnTo>
                  <a:pt x="5064902" y="1476202"/>
                </a:lnTo>
                <a:cubicBezTo>
                  <a:pt x="5064902" y="1481838"/>
                  <a:pt x="5064842" y="1487460"/>
                  <a:pt x="5063530" y="1493044"/>
                </a:cubicBezTo>
                <a:cubicBezTo>
                  <a:pt x="5063572" y="1524133"/>
                  <a:pt x="5061122" y="1554782"/>
                  <a:pt x="5056063" y="1584794"/>
                </a:cubicBezTo>
                <a:lnTo>
                  <a:pt x="5055525" y="1591418"/>
                </a:lnTo>
                <a:cubicBezTo>
                  <a:pt x="5055355" y="1591423"/>
                  <a:pt x="5055187" y="1591427"/>
                  <a:pt x="5055019" y="1591480"/>
                </a:cubicBezTo>
                <a:cubicBezTo>
                  <a:pt x="5004744" y="1941574"/>
                  <a:pt x="4723705" y="2220146"/>
                  <a:pt x="4364853" y="2279078"/>
                </a:cubicBezTo>
                <a:lnTo>
                  <a:pt x="4364737" y="2280217"/>
                </a:lnTo>
                <a:cubicBezTo>
                  <a:pt x="4359427" y="2281220"/>
                  <a:pt x="4354098" y="2282161"/>
                  <a:pt x="4348521" y="2281745"/>
                </a:cubicBezTo>
                <a:cubicBezTo>
                  <a:pt x="4317350" y="2287255"/>
                  <a:pt x="4285468" y="2290213"/>
                  <a:pt x="4253094" y="2290736"/>
                </a:cubicBezTo>
                <a:lnTo>
                  <a:pt x="4235976" y="2292349"/>
                </a:lnTo>
                <a:lnTo>
                  <a:pt x="4235950" y="2291858"/>
                </a:lnTo>
                <a:lnTo>
                  <a:pt x="4235451" y="2291891"/>
                </a:lnTo>
                <a:cubicBezTo>
                  <a:pt x="4234885" y="2288119"/>
                  <a:pt x="4234858" y="2284333"/>
                  <a:pt x="4234858" y="2280541"/>
                </a:cubicBezTo>
                <a:cubicBezTo>
                  <a:pt x="4234858" y="2274903"/>
                  <a:pt x="4234916" y="2269279"/>
                  <a:pt x="4236228" y="2263693"/>
                </a:cubicBezTo>
                <a:cubicBezTo>
                  <a:pt x="4236186" y="2232611"/>
                  <a:pt x="4238636" y="2201969"/>
                  <a:pt x="4243692" y="2171962"/>
                </a:cubicBezTo>
                <a:lnTo>
                  <a:pt x="4244233" y="2165325"/>
                </a:lnTo>
                <a:cubicBezTo>
                  <a:pt x="4244401" y="2165320"/>
                  <a:pt x="4244571" y="2165315"/>
                  <a:pt x="4244738" y="2165262"/>
                </a:cubicBezTo>
                <a:cubicBezTo>
                  <a:pt x="4295015" y="1815167"/>
                  <a:pt x="4576054" y="1536596"/>
                  <a:pt x="4934904" y="1477664"/>
                </a:cubicBezTo>
                <a:lnTo>
                  <a:pt x="4935021" y="1476525"/>
                </a:lnTo>
                <a:cubicBezTo>
                  <a:pt x="4940330" y="1475523"/>
                  <a:pt x="4945658" y="1474582"/>
                  <a:pt x="4951234" y="1474998"/>
                </a:cubicBezTo>
                <a:cubicBezTo>
                  <a:pt x="4982417" y="1469485"/>
                  <a:pt x="5014310" y="1466527"/>
                  <a:pt x="5046695" y="1466004"/>
                </a:cubicBezTo>
                <a:close/>
                <a:moveTo>
                  <a:pt x="3385420" y="1464394"/>
                </a:moveTo>
                <a:lnTo>
                  <a:pt x="3402507" y="1466004"/>
                </a:lnTo>
                <a:cubicBezTo>
                  <a:pt x="3434893" y="1466527"/>
                  <a:pt x="3466785" y="1469485"/>
                  <a:pt x="3497969" y="1474998"/>
                </a:cubicBezTo>
                <a:cubicBezTo>
                  <a:pt x="3503545" y="1474582"/>
                  <a:pt x="3508873" y="1475523"/>
                  <a:pt x="3514181" y="1476525"/>
                </a:cubicBezTo>
                <a:lnTo>
                  <a:pt x="3514298" y="1477664"/>
                </a:lnTo>
                <a:cubicBezTo>
                  <a:pt x="3873149" y="1536596"/>
                  <a:pt x="4154188" y="1815167"/>
                  <a:pt x="4204464" y="2165262"/>
                </a:cubicBezTo>
                <a:cubicBezTo>
                  <a:pt x="4204632" y="2165315"/>
                  <a:pt x="4204801" y="2165320"/>
                  <a:pt x="4204970" y="2165325"/>
                </a:cubicBezTo>
                <a:lnTo>
                  <a:pt x="4205510" y="2171962"/>
                </a:lnTo>
                <a:cubicBezTo>
                  <a:pt x="4210567" y="2201969"/>
                  <a:pt x="4213016" y="2232611"/>
                  <a:pt x="4212974" y="2263693"/>
                </a:cubicBezTo>
                <a:cubicBezTo>
                  <a:pt x="4214286" y="2269279"/>
                  <a:pt x="4214345" y="2274903"/>
                  <a:pt x="4214345" y="2280541"/>
                </a:cubicBezTo>
                <a:cubicBezTo>
                  <a:pt x="4214345" y="2284333"/>
                  <a:pt x="4214318" y="2288119"/>
                  <a:pt x="4213752" y="2291891"/>
                </a:cubicBezTo>
                <a:lnTo>
                  <a:pt x="4213253" y="2291858"/>
                </a:lnTo>
                <a:lnTo>
                  <a:pt x="4213227" y="2292349"/>
                </a:lnTo>
                <a:lnTo>
                  <a:pt x="4196108" y="2290736"/>
                </a:lnTo>
                <a:cubicBezTo>
                  <a:pt x="4163734" y="2290213"/>
                  <a:pt x="4131854" y="2287255"/>
                  <a:pt x="4100682" y="2281745"/>
                </a:cubicBezTo>
                <a:cubicBezTo>
                  <a:pt x="4095105" y="2282161"/>
                  <a:pt x="4089776" y="2281220"/>
                  <a:pt x="4084465" y="2280217"/>
                </a:cubicBezTo>
                <a:lnTo>
                  <a:pt x="4084349" y="2279078"/>
                </a:lnTo>
                <a:cubicBezTo>
                  <a:pt x="3725498" y="2220146"/>
                  <a:pt x="3444459" y="1941574"/>
                  <a:pt x="3394183" y="1591480"/>
                </a:cubicBezTo>
                <a:cubicBezTo>
                  <a:pt x="3394016" y="1591427"/>
                  <a:pt x="3393847" y="1591423"/>
                  <a:pt x="3393678" y="1591418"/>
                </a:cubicBezTo>
                <a:lnTo>
                  <a:pt x="3393139" y="1584794"/>
                </a:lnTo>
                <a:cubicBezTo>
                  <a:pt x="3388081" y="1554782"/>
                  <a:pt x="3385630" y="1524133"/>
                  <a:pt x="3385672" y="1493044"/>
                </a:cubicBezTo>
                <a:cubicBezTo>
                  <a:pt x="3384360" y="1487460"/>
                  <a:pt x="3384302" y="1481838"/>
                  <a:pt x="3384302" y="1476202"/>
                </a:cubicBezTo>
                <a:lnTo>
                  <a:pt x="3384896" y="1464852"/>
                </a:lnTo>
                <a:lnTo>
                  <a:pt x="3385394" y="1464884"/>
                </a:lnTo>
                <a:close/>
                <a:moveTo>
                  <a:pt x="3371632" y="1464394"/>
                </a:moveTo>
                <a:lnTo>
                  <a:pt x="3371658" y="1464884"/>
                </a:lnTo>
                <a:lnTo>
                  <a:pt x="3372156" y="1464852"/>
                </a:lnTo>
                <a:lnTo>
                  <a:pt x="3372750" y="1476202"/>
                </a:lnTo>
                <a:cubicBezTo>
                  <a:pt x="3372750" y="1481838"/>
                  <a:pt x="3372691" y="1487460"/>
                  <a:pt x="3371379" y="1493044"/>
                </a:cubicBezTo>
                <a:cubicBezTo>
                  <a:pt x="3371421" y="1524133"/>
                  <a:pt x="3368971" y="1554782"/>
                  <a:pt x="3363912" y="1584794"/>
                </a:cubicBezTo>
                <a:lnTo>
                  <a:pt x="3363374" y="1591418"/>
                </a:lnTo>
                <a:cubicBezTo>
                  <a:pt x="3363204" y="1591423"/>
                  <a:pt x="3363036" y="1591427"/>
                  <a:pt x="3362868" y="1591480"/>
                </a:cubicBezTo>
                <a:cubicBezTo>
                  <a:pt x="3312593" y="1941574"/>
                  <a:pt x="3031554" y="2220146"/>
                  <a:pt x="2672703" y="2279078"/>
                </a:cubicBezTo>
                <a:lnTo>
                  <a:pt x="2672586" y="2280217"/>
                </a:lnTo>
                <a:cubicBezTo>
                  <a:pt x="2667276" y="2281220"/>
                  <a:pt x="2661947" y="2282161"/>
                  <a:pt x="2656370" y="2281745"/>
                </a:cubicBezTo>
                <a:cubicBezTo>
                  <a:pt x="2625198" y="2287255"/>
                  <a:pt x="2593318" y="2290213"/>
                  <a:pt x="2560943" y="2290736"/>
                </a:cubicBezTo>
                <a:lnTo>
                  <a:pt x="2543825" y="2292349"/>
                </a:lnTo>
                <a:lnTo>
                  <a:pt x="2543799" y="2291858"/>
                </a:lnTo>
                <a:lnTo>
                  <a:pt x="2543300" y="2291891"/>
                </a:lnTo>
                <a:cubicBezTo>
                  <a:pt x="2542734" y="2288119"/>
                  <a:pt x="2542707" y="2284333"/>
                  <a:pt x="2542707" y="2280541"/>
                </a:cubicBezTo>
                <a:cubicBezTo>
                  <a:pt x="2542707" y="2274903"/>
                  <a:pt x="2542765" y="2269279"/>
                  <a:pt x="2544077" y="2263693"/>
                </a:cubicBezTo>
                <a:cubicBezTo>
                  <a:pt x="2544035" y="2232611"/>
                  <a:pt x="2546485" y="2201969"/>
                  <a:pt x="2551541" y="2171962"/>
                </a:cubicBezTo>
                <a:lnTo>
                  <a:pt x="2552082" y="2165325"/>
                </a:lnTo>
                <a:cubicBezTo>
                  <a:pt x="2552250" y="2165320"/>
                  <a:pt x="2552420" y="2165315"/>
                  <a:pt x="2552587" y="2165262"/>
                </a:cubicBezTo>
                <a:cubicBezTo>
                  <a:pt x="2602864" y="1815167"/>
                  <a:pt x="2883903" y="1536596"/>
                  <a:pt x="3242753" y="1477664"/>
                </a:cubicBezTo>
                <a:lnTo>
                  <a:pt x="3242870" y="1476525"/>
                </a:lnTo>
                <a:cubicBezTo>
                  <a:pt x="3248179" y="1475523"/>
                  <a:pt x="3253507" y="1474582"/>
                  <a:pt x="3259083" y="1474998"/>
                </a:cubicBezTo>
                <a:cubicBezTo>
                  <a:pt x="3290266" y="1469485"/>
                  <a:pt x="3322159" y="1466527"/>
                  <a:pt x="3354544" y="1466004"/>
                </a:cubicBezTo>
                <a:close/>
                <a:moveTo>
                  <a:pt x="1693269" y="1464394"/>
                </a:moveTo>
                <a:lnTo>
                  <a:pt x="1710356" y="1466004"/>
                </a:lnTo>
                <a:cubicBezTo>
                  <a:pt x="1742742" y="1466527"/>
                  <a:pt x="1774634" y="1469485"/>
                  <a:pt x="1805818" y="1474998"/>
                </a:cubicBezTo>
                <a:cubicBezTo>
                  <a:pt x="1811394" y="1474582"/>
                  <a:pt x="1816722" y="1475523"/>
                  <a:pt x="1822030" y="1476525"/>
                </a:cubicBezTo>
                <a:lnTo>
                  <a:pt x="1822148" y="1477664"/>
                </a:lnTo>
                <a:cubicBezTo>
                  <a:pt x="2180998" y="1536596"/>
                  <a:pt x="2462037" y="1815167"/>
                  <a:pt x="2512313" y="2165262"/>
                </a:cubicBezTo>
                <a:cubicBezTo>
                  <a:pt x="2512481" y="2165315"/>
                  <a:pt x="2512650" y="2165320"/>
                  <a:pt x="2512819" y="2165325"/>
                </a:cubicBezTo>
                <a:lnTo>
                  <a:pt x="2513359" y="2171962"/>
                </a:lnTo>
                <a:cubicBezTo>
                  <a:pt x="2518416" y="2201969"/>
                  <a:pt x="2520865" y="2232611"/>
                  <a:pt x="2520823" y="2263693"/>
                </a:cubicBezTo>
                <a:cubicBezTo>
                  <a:pt x="2522135" y="2269279"/>
                  <a:pt x="2522194" y="2274903"/>
                  <a:pt x="2522194" y="2280541"/>
                </a:cubicBezTo>
                <a:cubicBezTo>
                  <a:pt x="2522194" y="2284333"/>
                  <a:pt x="2522167" y="2288119"/>
                  <a:pt x="2521601" y="2291891"/>
                </a:cubicBezTo>
                <a:lnTo>
                  <a:pt x="2521102" y="2291858"/>
                </a:lnTo>
                <a:lnTo>
                  <a:pt x="2521076" y="2292349"/>
                </a:lnTo>
                <a:lnTo>
                  <a:pt x="2503957" y="2290736"/>
                </a:lnTo>
                <a:cubicBezTo>
                  <a:pt x="2471583" y="2290213"/>
                  <a:pt x="2439703" y="2287255"/>
                  <a:pt x="2408531" y="2281745"/>
                </a:cubicBezTo>
                <a:cubicBezTo>
                  <a:pt x="2402954" y="2282161"/>
                  <a:pt x="2397625" y="2281220"/>
                  <a:pt x="2392314" y="2280217"/>
                </a:cubicBezTo>
                <a:lnTo>
                  <a:pt x="2392198" y="2279078"/>
                </a:lnTo>
                <a:cubicBezTo>
                  <a:pt x="2033347" y="2220146"/>
                  <a:pt x="1752308" y="1941574"/>
                  <a:pt x="1702032" y="1591480"/>
                </a:cubicBezTo>
                <a:cubicBezTo>
                  <a:pt x="1701865" y="1591427"/>
                  <a:pt x="1701696" y="1591423"/>
                  <a:pt x="1701527" y="1591418"/>
                </a:cubicBezTo>
                <a:lnTo>
                  <a:pt x="1700989" y="1584794"/>
                </a:lnTo>
                <a:cubicBezTo>
                  <a:pt x="1695930" y="1554782"/>
                  <a:pt x="1693479" y="1524133"/>
                  <a:pt x="1693521" y="1493044"/>
                </a:cubicBezTo>
                <a:cubicBezTo>
                  <a:pt x="1692209" y="1487460"/>
                  <a:pt x="1692151" y="1481838"/>
                  <a:pt x="1692151" y="1476202"/>
                </a:cubicBezTo>
                <a:lnTo>
                  <a:pt x="1692745" y="1464852"/>
                </a:lnTo>
                <a:lnTo>
                  <a:pt x="1693243" y="1464884"/>
                </a:lnTo>
                <a:close/>
                <a:moveTo>
                  <a:pt x="1679481" y="1464394"/>
                </a:moveTo>
                <a:lnTo>
                  <a:pt x="1679507" y="1464884"/>
                </a:lnTo>
                <a:lnTo>
                  <a:pt x="1680005" y="1464852"/>
                </a:lnTo>
                <a:lnTo>
                  <a:pt x="1680599" y="1476202"/>
                </a:lnTo>
                <a:cubicBezTo>
                  <a:pt x="1680599" y="1481838"/>
                  <a:pt x="1680540" y="1487460"/>
                  <a:pt x="1679228" y="1493044"/>
                </a:cubicBezTo>
                <a:cubicBezTo>
                  <a:pt x="1679270" y="1524133"/>
                  <a:pt x="1676820" y="1554782"/>
                  <a:pt x="1671761" y="1584794"/>
                </a:cubicBezTo>
                <a:lnTo>
                  <a:pt x="1671223" y="1591418"/>
                </a:lnTo>
                <a:cubicBezTo>
                  <a:pt x="1671053" y="1591423"/>
                  <a:pt x="1670885" y="1591427"/>
                  <a:pt x="1670717" y="1591480"/>
                </a:cubicBezTo>
                <a:cubicBezTo>
                  <a:pt x="1620442" y="1941574"/>
                  <a:pt x="1339403" y="2220146"/>
                  <a:pt x="980552" y="2279078"/>
                </a:cubicBezTo>
                <a:lnTo>
                  <a:pt x="980435" y="2280217"/>
                </a:lnTo>
                <a:cubicBezTo>
                  <a:pt x="975125" y="2281220"/>
                  <a:pt x="969796" y="2282161"/>
                  <a:pt x="964219" y="2281745"/>
                </a:cubicBezTo>
                <a:cubicBezTo>
                  <a:pt x="933047" y="2287255"/>
                  <a:pt x="901167" y="2290213"/>
                  <a:pt x="868792" y="2290736"/>
                </a:cubicBezTo>
                <a:lnTo>
                  <a:pt x="851674" y="2292349"/>
                </a:lnTo>
                <a:lnTo>
                  <a:pt x="851648" y="2291858"/>
                </a:lnTo>
                <a:lnTo>
                  <a:pt x="851149" y="2291891"/>
                </a:lnTo>
                <a:cubicBezTo>
                  <a:pt x="850583" y="2288119"/>
                  <a:pt x="850556" y="2284333"/>
                  <a:pt x="850556" y="2280541"/>
                </a:cubicBezTo>
                <a:cubicBezTo>
                  <a:pt x="850556" y="2274903"/>
                  <a:pt x="850614" y="2269279"/>
                  <a:pt x="851926" y="2263693"/>
                </a:cubicBezTo>
                <a:cubicBezTo>
                  <a:pt x="851884" y="2232611"/>
                  <a:pt x="854334" y="2201969"/>
                  <a:pt x="859390" y="2171962"/>
                </a:cubicBezTo>
                <a:lnTo>
                  <a:pt x="859931" y="2165325"/>
                </a:lnTo>
                <a:cubicBezTo>
                  <a:pt x="860099" y="2165320"/>
                  <a:pt x="860269" y="2165315"/>
                  <a:pt x="860436" y="2165262"/>
                </a:cubicBezTo>
                <a:cubicBezTo>
                  <a:pt x="910713" y="1815167"/>
                  <a:pt x="1191752" y="1536596"/>
                  <a:pt x="1550602" y="1477664"/>
                </a:cubicBezTo>
                <a:lnTo>
                  <a:pt x="1550719" y="1476525"/>
                </a:lnTo>
                <a:cubicBezTo>
                  <a:pt x="1556028" y="1475523"/>
                  <a:pt x="1561356" y="1474582"/>
                  <a:pt x="1566932" y="1474998"/>
                </a:cubicBezTo>
                <a:cubicBezTo>
                  <a:pt x="1598115" y="1469485"/>
                  <a:pt x="1630008" y="1466527"/>
                  <a:pt x="1662393" y="1466004"/>
                </a:cubicBezTo>
                <a:close/>
                <a:moveTo>
                  <a:pt x="1118" y="1464394"/>
                </a:moveTo>
                <a:lnTo>
                  <a:pt x="18205" y="1466004"/>
                </a:lnTo>
                <a:cubicBezTo>
                  <a:pt x="50591" y="1466527"/>
                  <a:pt x="82483" y="1469485"/>
                  <a:pt x="113667" y="1474998"/>
                </a:cubicBezTo>
                <a:cubicBezTo>
                  <a:pt x="119243" y="1474582"/>
                  <a:pt x="124571" y="1475523"/>
                  <a:pt x="129879" y="1476525"/>
                </a:cubicBezTo>
                <a:lnTo>
                  <a:pt x="129997" y="1477664"/>
                </a:lnTo>
                <a:cubicBezTo>
                  <a:pt x="488847" y="1536596"/>
                  <a:pt x="769886" y="1815167"/>
                  <a:pt x="820162" y="2165262"/>
                </a:cubicBezTo>
                <a:cubicBezTo>
                  <a:pt x="820330" y="2165315"/>
                  <a:pt x="820499" y="2165320"/>
                  <a:pt x="820668" y="2165325"/>
                </a:cubicBezTo>
                <a:lnTo>
                  <a:pt x="821208" y="2171962"/>
                </a:lnTo>
                <a:cubicBezTo>
                  <a:pt x="826265" y="2201969"/>
                  <a:pt x="828714" y="2232611"/>
                  <a:pt x="828672" y="2263693"/>
                </a:cubicBezTo>
                <a:cubicBezTo>
                  <a:pt x="829984" y="2269279"/>
                  <a:pt x="830043" y="2274903"/>
                  <a:pt x="830043" y="2280541"/>
                </a:cubicBezTo>
                <a:cubicBezTo>
                  <a:pt x="830043" y="2284333"/>
                  <a:pt x="830016" y="2288119"/>
                  <a:pt x="829450" y="2291891"/>
                </a:cubicBezTo>
                <a:lnTo>
                  <a:pt x="828951" y="2291858"/>
                </a:lnTo>
                <a:lnTo>
                  <a:pt x="828925" y="2292349"/>
                </a:lnTo>
                <a:lnTo>
                  <a:pt x="811806" y="2290736"/>
                </a:lnTo>
                <a:cubicBezTo>
                  <a:pt x="779432" y="2290213"/>
                  <a:pt x="747552" y="2287255"/>
                  <a:pt x="716380" y="2281745"/>
                </a:cubicBezTo>
                <a:cubicBezTo>
                  <a:pt x="710803" y="2282161"/>
                  <a:pt x="705474" y="2281220"/>
                  <a:pt x="700163" y="2280217"/>
                </a:cubicBezTo>
                <a:lnTo>
                  <a:pt x="700047" y="2279078"/>
                </a:lnTo>
                <a:cubicBezTo>
                  <a:pt x="341196" y="2220146"/>
                  <a:pt x="60157" y="1941574"/>
                  <a:pt x="9881" y="1591480"/>
                </a:cubicBezTo>
                <a:cubicBezTo>
                  <a:pt x="9714" y="1591427"/>
                  <a:pt x="9545" y="1591423"/>
                  <a:pt x="9376" y="1591418"/>
                </a:cubicBezTo>
                <a:lnTo>
                  <a:pt x="8837" y="1584794"/>
                </a:lnTo>
                <a:cubicBezTo>
                  <a:pt x="3779" y="1554782"/>
                  <a:pt x="1328" y="1524133"/>
                  <a:pt x="1370" y="1493044"/>
                </a:cubicBezTo>
                <a:cubicBezTo>
                  <a:pt x="58" y="1487460"/>
                  <a:pt x="0" y="1481838"/>
                  <a:pt x="0" y="1476202"/>
                </a:cubicBezTo>
                <a:lnTo>
                  <a:pt x="594" y="1464852"/>
                </a:lnTo>
                <a:lnTo>
                  <a:pt x="1092" y="1464884"/>
                </a:lnTo>
                <a:close/>
                <a:moveTo>
                  <a:pt x="7762529" y="750600"/>
                </a:moveTo>
                <a:cubicBezTo>
                  <a:pt x="7815805" y="1021506"/>
                  <a:pt x="8030648" y="1236303"/>
                  <a:pt x="8305838" y="1295446"/>
                </a:cubicBezTo>
                <a:cubicBezTo>
                  <a:pt x="8252563" y="1024540"/>
                  <a:pt x="8037719" y="809743"/>
                  <a:pt x="7762529" y="750600"/>
                </a:cubicBezTo>
                <a:close/>
                <a:moveTo>
                  <a:pt x="7455280" y="750600"/>
                </a:moveTo>
                <a:cubicBezTo>
                  <a:pt x="7180090" y="809743"/>
                  <a:pt x="6965246" y="1024540"/>
                  <a:pt x="6911971" y="1295446"/>
                </a:cubicBezTo>
                <a:cubicBezTo>
                  <a:pt x="7187161" y="1236303"/>
                  <a:pt x="7402004" y="1021506"/>
                  <a:pt x="7455280" y="750600"/>
                </a:cubicBezTo>
                <a:close/>
                <a:moveTo>
                  <a:pt x="6070378" y="750600"/>
                </a:moveTo>
                <a:cubicBezTo>
                  <a:pt x="6123654" y="1021506"/>
                  <a:pt x="6338497" y="1236303"/>
                  <a:pt x="6613687" y="1295446"/>
                </a:cubicBezTo>
                <a:cubicBezTo>
                  <a:pt x="6560412" y="1024540"/>
                  <a:pt x="6345568" y="809743"/>
                  <a:pt x="6070378" y="750600"/>
                </a:cubicBezTo>
                <a:close/>
                <a:moveTo>
                  <a:pt x="5763129" y="750600"/>
                </a:moveTo>
                <a:cubicBezTo>
                  <a:pt x="5487939" y="809743"/>
                  <a:pt x="5273095" y="1024540"/>
                  <a:pt x="5219820" y="1295446"/>
                </a:cubicBezTo>
                <a:cubicBezTo>
                  <a:pt x="5495010" y="1236303"/>
                  <a:pt x="5709853" y="1021506"/>
                  <a:pt x="5763129" y="750600"/>
                </a:cubicBezTo>
                <a:close/>
                <a:moveTo>
                  <a:pt x="4378227" y="750600"/>
                </a:moveTo>
                <a:cubicBezTo>
                  <a:pt x="4431503" y="1021506"/>
                  <a:pt x="4646346" y="1236303"/>
                  <a:pt x="4921536" y="1295446"/>
                </a:cubicBezTo>
                <a:cubicBezTo>
                  <a:pt x="4868261" y="1024540"/>
                  <a:pt x="4653417" y="809743"/>
                  <a:pt x="4378227" y="750600"/>
                </a:cubicBezTo>
                <a:close/>
                <a:moveTo>
                  <a:pt x="4070978" y="750600"/>
                </a:moveTo>
                <a:cubicBezTo>
                  <a:pt x="3795788" y="809743"/>
                  <a:pt x="3580944" y="1024540"/>
                  <a:pt x="3527669" y="1295446"/>
                </a:cubicBezTo>
                <a:cubicBezTo>
                  <a:pt x="3802859" y="1236303"/>
                  <a:pt x="4017702" y="1021506"/>
                  <a:pt x="4070978" y="750600"/>
                </a:cubicBezTo>
                <a:close/>
                <a:moveTo>
                  <a:pt x="2686076" y="750600"/>
                </a:moveTo>
                <a:cubicBezTo>
                  <a:pt x="2739352" y="1021506"/>
                  <a:pt x="2954195" y="1236303"/>
                  <a:pt x="3229385" y="1295446"/>
                </a:cubicBezTo>
                <a:cubicBezTo>
                  <a:pt x="3176110" y="1024540"/>
                  <a:pt x="2961266" y="809743"/>
                  <a:pt x="2686076" y="750600"/>
                </a:cubicBezTo>
                <a:close/>
                <a:moveTo>
                  <a:pt x="2378827" y="750600"/>
                </a:moveTo>
                <a:cubicBezTo>
                  <a:pt x="2103637" y="809743"/>
                  <a:pt x="1888793" y="1024540"/>
                  <a:pt x="1835518" y="1295446"/>
                </a:cubicBezTo>
                <a:cubicBezTo>
                  <a:pt x="2110708" y="1236303"/>
                  <a:pt x="2325551" y="1021506"/>
                  <a:pt x="2378827" y="750600"/>
                </a:cubicBezTo>
                <a:close/>
                <a:moveTo>
                  <a:pt x="993925" y="750600"/>
                </a:moveTo>
                <a:cubicBezTo>
                  <a:pt x="1047201" y="1021506"/>
                  <a:pt x="1262044" y="1236303"/>
                  <a:pt x="1537234" y="1295446"/>
                </a:cubicBezTo>
                <a:cubicBezTo>
                  <a:pt x="1483959" y="1024540"/>
                  <a:pt x="1269115" y="809743"/>
                  <a:pt x="993925" y="750600"/>
                </a:cubicBezTo>
                <a:close/>
                <a:moveTo>
                  <a:pt x="686676" y="750600"/>
                </a:moveTo>
                <a:cubicBezTo>
                  <a:pt x="411486" y="809743"/>
                  <a:pt x="196642" y="1024540"/>
                  <a:pt x="143367" y="1295446"/>
                </a:cubicBezTo>
                <a:cubicBezTo>
                  <a:pt x="418557" y="1236303"/>
                  <a:pt x="633400" y="1021506"/>
                  <a:pt x="686676" y="750600"/>
                </a:cubicBezTo>
                <a:close/>
                <a:moveTo>
                  <a:pt x="9139239" y="624486"/>
                </a:moveTo>
                <a:lnTo>
                  <a:pt x="9139239" y="752995"/>
                </a:lnTo>
                <a:lnTo>
                  <a:pt x="9047261" y="779881"/>
                </a:lnTo>
                <a:cubicBezTo>
                  <a:pt x="8821055" y="864319"/>
                  <a:pt x="8650738" y="1058403"/>
                  <a:pt x="8604122" y="1295446"/>
                </a:cubicBezTo>
                <a:cubicBezTo>
                  <a:pt x="8844913" y="1243696"/>
                  <a:pt x="9039501" y="1072773"/>
                  <a:pt x="9120077" y="849365"/>
                </a:cubicBezTo>
                <a:lnTo>
                  <a:pt x="9139239" y="780178"/>
                </a:lnTo>
                <a:lnTo>
                  <a:pt x="9139239" y="1085737"/>
                </a:lnTo>
                <a:lnTo>
                  <a:pt x="9135069" y="1092549"/>
                </a:lnTo>
                <a:cubicBezTo>
                  <a:pt x="9008919" y="1266178"/>
                  <a:pt x="8815033" y="1389778"/>
                  <a:pt x="8590751" y="1426902"/>
                </a:cubicBezTo>
                <a:lnTo>
                  <a:pt x="8590635" y="1428050"/>
                </a:lnTo>
                <a:cubicBezTo>
                  <a:pt x="8585324" y="1429061"/>
                  <a:pt x="8579995" y="1430009"/>
                  <a:pt x="8574418" y="1429590"/>
                </a:cubicBezTo>
                <a:cubicBezTo>
                  <a:pt x="8543246" y="1435144"/>
                  <a:pt x="8511366" y="1438125"/>
                  <a:pt x="8478991" y="1438652"/>
                </a:cubicBezTo>
                <a:lnTo>
                  <a:pt x="8461873" y="1440278"/>
                </a:lnTo>
                <a:lnTo>
                  <a:pt x="8461847" y="1439783"/>
                </a:lnTo>
                <a:lnTo>
                  <a:pt x="8461348" y="1439816"/>
                </a:lnTo>
                <a:cubicBezTo>
                  <a:pt x="8460782" y="1436014"/>
                  <a:pt x="8460755" y="1432198"/>
                  <a:pt x="8460755" y="1428376"/>
                </a:cubicBezTo>
                <a:cubicBezTo>
                  <a:pt x="8460755" y="1422694"/>
                  <a:pt x="8460814" y="1417025"/>
                  <a:pt x="8462126" y="1411395"/>
                </a:cubicBezTo>
                <a:cubicBezTo>
                  <a:pt x="8462083" y="1380067"/>
                  <a:pt x="8464533" y="1349182"/>
                  <a:pt x="8469590" y="1318938"/>
                </a:cubicBezTo>
                <a:lnTo>
                  <a:pt x="8470130" y="1312248"/>
                </a:lnTo>
                <a:cubicBezTo>
                  <a:pt x="8470299" y="1312243"/>
                  <a:pt x="8470468" y="1312238"/>
                  <a:pt x="8470636" y="1312185"/>
                </a:cubicBezTo>
                <a:cubicBezTo>
                  <a:pt x="8514628" y="1003427"/>
                  <a:pt x="8735297" y="749863"/>
                  <a:pt x="9030178" y="651504"/>
                </a:cubicBezTo>
                <a:close/>
                <a:moveTo>
                  <a:pt x="7620280" y="605769"/>
                </a:moveTo>
                <a:lnTo>
                  <a:pt x="7637367" y="607392"/>
                </a:lnTo>
                <a:cubicBezTo>
                  <a:pt x="7669753" y="607919"/>
                  <a:pt x="7701646" y="610900"/>
                  <a:pt x="7732829" y="616457"/>
                </a:cubicBezTo>
                <a:cubicBezTo>
                  <a:pt x="7738405" y="616038"/>
                  <a:pt x="7743733" y="616986"/>
                  <a:pt x="7749042" y="617996"/>
                </a:cubicBezTo>
                <a:lnTo>
                  <a:pt x="7749159" y="619144"/>
                </a:lnTo>
                <a:cubicBezTo>
                  <a:pt x="8108009" y="678542"/>
                  <a:pt x="8389048" y="959319"/>
                  <a:pt x="8439324" y="1312185"/>
                </a:cubicBezTo>
                <a:cubicBezTo>
                  <a:pt x="8439492" y="1312238"/>
                  <a:pt x="8439661" y="1312243"/>
                  <a:pt x="8439830" y="1312248"/>
                </a:cubicBezTo>
                <a:lnTo>
                  <a:pt x="8440370" y="1318938"/>
                </a:lnTo>
                <a:cubicBezTo>
                  <a:pt x="8445427" y="1349182"/>
                  <a:pt x="8447877" y="1380067"/>
                  <a:pt x="8447834" y="1411395"/>
                </a:cubicBezTo>
                <a:cubicBezTo>
                  <a:pt x="8449146" y="1417025"/>
                  <a:pt x="8449205" y="1422694"/>
                  <a:pt x="8449205" y="1428376"/>
                </a:cubicBezTo>
                <a:cubicBezTo>
                  <a:pt x="8449205" y="1432198"/>
                  <a:pt x="8449178" y="1436014"/>
                  <a:pt x="8448612" y="1439816"/>
                </a:cubicBezTo>
                <a:lnTo>
                  <a:pt x="8448113" y="1439783"/>
                </a:lnTo>
                <a:lnTo>
                  <a:pt x="8448087" y="1440278"/>
                </a:lnTo>
                <a:lnTo>
                  <a:pt x="8430969" y="1438652"/>
                </a:lnTo>
                <a:cubicBezTo>
                  <a:pt x="8398594" y="1438125"/>
                  <a:pt x="8366714" y="1435144"/>
                  <a:pt x="8335542" y="1429590"/>
                </a:cubicBezTo>
                <a:cubicBezTo>
                  <a:pt x="8329965" y="1430009"/>
                  <a:pt x="8324636" y="1429061"/>
                  <a:pt x="8319325" y="1428050"/>
                </a:cubicBezTo>
                <a:lnTo>
                  <a:pt x="8319209" y="1426902"/>
                </a:lnTo>
                <a:cubicBezTo>
                  <a:pt x="7960358" y="1367503"/>
                  <a:pt x="7679319" y="1086726"/>
                  <a:pt x="7629044" y="733861"/>
                </a:cubicBezTo>
                <a:cubicBezTo>
                  <a:pt x="7628876" y="733808"/>
                  <a:pt x="7628708" y="733803"/>
                  <a:pt x="7628538" y="733798"/>
                </a:cubicBezTo>
                <a:lnTo>
                  <a:pt x="7628000" y="727122"/>
                </a:lnTo>
                <a:cubicBezTo>
                  <a:pt x="7622941" y="696872"/>
                  <a:pt x="7620490" y="665981"/>
                  <a:pt x="7620533" y="634646"/>
                </a:cubicBezTo>
                <a:cubicBezTo>
                  <a:pt x="7619221" y="629018"/>
                  <a:pt x="7619162" y="623351"/>
                  <a:pt x="7619162" y="617670"/>
                </a:cubicBezTo>
                <a:lnTo>
                  <a:pt x="7619756" y="606230"/>
                </a:lnTo>
                <a:lnTo>
                  <a:pt x="7620254" y="606263"/>
                </a:lnTo>
                <a:close/>
                <a:moveTo>
                  <a:pt x="7597529" y="605769"/>
                </a:moveTo>
                <a:lnTo>
                  <a:pt x="7597555" y="606263"/>
                </a:lnTo>
                <a:lnTo>
                  <a:pt x="7598053" y="606230"/>
                </a:lnTo>
                <a:lnTo>
                  <a:pt x="7598647" y="617670"/>
                </a:lnTo>
                <a:cubicBezTo>
                  <a:pt x="7598647" y="623351"/>
                  <a:pt x="7598588" y="629018"/>
                  <a:pt x="7597276" y="634646"/>
                </a:cubicBezTo>
                <a:cubicBezTo>
                  <a:pt x="7597319" y="665981"/>
                  <a:pt x="7594868" y="696872"/>
                  <a:pt x="7589809" y="727122"/>
                </a:cubicBezTo>
                <a:lnTo>
                  <a:pt x="7589271" y="733798"/>
                </a:lnTo>
                <a:cubicBezTo>
                  <a:pt x="7589101" y="733803"/>
                  <a:pt x="7588933" y="733808"/>
                  <a:pt x="7588765" y="733861"/>
                </a:cubicBezTo>
                <a:cubicBezTo>
                  <a:pt x="7538490" y="1086726"/>
                  <a:pt x="7257451" y="1367503"/>
                  <a:pt x="6898600" y="1426902"/>
                </a:cubicBezTo>
                <a:lnTo>
                  <a:pt x="6898484" y="1428050"/>
                </a:lnTo>
                <a:cubicBezTo>
                  <a:pt x="6893173" y="1429061"/>
                  <a:pt x="6887844" y="1430009"/>
                  <a:pt x="6882267" y="1429590"/>
                </a:cubicBezTo>
                <a:cubicBezTo>
                  <a:pt x="6851095" y="1435144"/>
                  <a:pt x="6819215" y="1438125"/>
                  <a:pt x="6786841" y="1438652"/>
                </a:cubicBezTo>
                <a:lnTo>
                  <a:pt x="6769722" y="1440278"/>
                </a:lnTo>
                <a:lnTo>
                  <a:pt x="6769696" y="1439783"/>
                </a:lnTo>
                <a:lnTo>
                  <a:pt x="6769197" y="1439816"/>
                </a:lnTo>
                <a:cubicBezTo>
                  <a:pt x="6768631" y="1436014"/>
                  <a:pt x="6768604" y="1432198"/>
                  <a:pt x="6768604" y="1428376"/>
                </a:cubicBezTo>
                <a:cubicBezTo>
                  <a:pt x="6768604" y="1422694"/>
                  <a:pt x="6768663" y="1417025"/>
                  <a:pt x="6769975" y="1411395"/>
                </a:cubicBezTo>
                <a:cubicBezTo>
                  <a:pt x="6769933" y="1380067"/>
                  <a:pt x="6772382" y="1349182"/>
                  <a:pt x="6777439" y="1318938"/>
                </a:cubicBezTo>
                <a:lnTo>
                  <a:pt x="6777979" y="1312248"/>
                </a:lnTo>
                <a:cubicBezTo>
                  <a:pt x="6778148" y="1312243"/>
                  <a:pt x="6778317" y="1312238"/>
                  <a:pt x="6778485" y="1312185"/>
                </a:cubicBezTo>
                <a:cubicBezTo>
                  <a:pt x="6828761" y="959319"/>
                  <a:pt x="7109800" y="678542"/>
                  <a:pt x="7468650" y="619144"/>
                </a:cubicBezTo>
                <a:lnTo>
                  <a:pt x="7468767" y="617996"/>
                </a:lnTo>
                <a:cubicBezTo>
                  <a:pt x="7474076" y="616986"/>
                  <a:pt x="7479404" y="616038"/>
                  <a:pt x="7484980" y="616457"/>
                </a:cubicBezTo>
                <a:cubicBezTo>
                  <a:pt x="7516163" y="610900"/>
                  <a:pt x="7548056" y="607919"/>
                  <a:pt x="7580442" y="607392"/>
                </a:cubicBezTo>
                <a:close/>
                <a:moveTo>
                  <a:pt x="5928129" y="605769"/>
                </a:moveTo>
                <a:lnTo>
                  <a:pt x="5945217" y="607392"/>
                </a:lnTo>
                <a:cubicBezTo>
                  <a:pt x="5977602" y="607919"/>
                  <a:pt x="6009495" y="610900"/>
                  <a:pt x="6040678" y="616457"/>
                </a:cubicBezTo>
                <a:cubicBezTo>
                  <a:pt x="6046254" y="616038"/>
                  <a:pt x="6051582" y="616986"/>
                  <a:pt x="6056891" y="617996"/>
                </a:cubicBezTo>
                <a:lnTo>
                  <a:pt x="6057008" y="619144"/>
                </a:lnTo>
                <a:cubicBezTo>
                  <a:pt x="6415858" y="678542"/>
                  <a:pt x="6696897" y="959319"/>
                  <a:pt x="6747174" y="1312185"/>
                </a:cubicBezTo>
                <a:cubicBezTo>
                  <a:pt x="6747341" y="1312238"/>
                  <a:pt x="6747511" y="1312243"/>
                  <a:pt x="6747679" y="1312248"/>
                </a:cubicBezTo>
                <a:lnTo>
                  <a:pt x="6748220" y="1318938"/>
                </a:lnTo>
                <a:cubicBezTo>
                  <a:pt x="6753276" y="1349182"/>
                  <a:pt x="6755726" y="1380067"/>
                  <a:pt x="6755684" y="1411395"/>
                </a:cubicBezTo>
                <a:cubicBezTo>
                  <a:pt x="6756996" y="1417025"/>
                  <a:pt x="6757054" y="1422694"/>
                  <a:pt x="6757054" y="1428376"/>
                </a:cubicBezTo>
                <a:cubicBezTo>
                  <a:pt x="6757054" y="1432198"/>
                  <a:pt x="6757027" y="1436014"/>
                  <a:pt x="6756461" y="1439816"/>
                </a:cubicBezTo>
                <a:lnTo>
                  <a:pt x="6755962" y="1439783"/>
                </a:lnTo>
                <a:lnTo>
                  <a:pt x="6755936" y="1440278"/>
                </a:lnTo>
                <a:lnTo>
                  <a:pt x="6738818" y="1438652"/>
                </a:lnTo>
                <a:cubicBezTo>
                  <a:pt x="6706444" y="1438125"/>
                  <a:pt x="6674563" y="1435144"/>
                  <a:pt x="6643391" y="1429590"/>
                </a:cubicBezTo>
                <a:cubicBezTo>
                  <a:pt x="6637814" y="1430009"/>
                  <a:pt x="6632485" y="1429061"/>
                  <a:pt x="6627175" y="1428050"/>
                </a:cubicBezTo>
                <a:lnTo>
                  <a:pt x="6627059" y="1426902"/>
                </a:lnTo>
                <a:cubicBezTo>
                  <a:pt x="6268207" y="1367503"/>
                  <a:pt x="5987168" y="1086726"/>
                  <a:pt x="5936893" y="733861"/>
                </a:cubicBezTo>
                <a:cubicBezTo>
                  <a:pt x="5936725" y="733808"/>
                  <a:pt x="5936557" y="733803"/>
                  <a:pt x="5936387" y="733798"/>
                </a:cubicBezTo>
                <a:lnTo>
                  <a:pt x="5935849" y="727122"/>
                </a:lnTo>
                <a:cubicBezTo>
                  <a:pt x="5930790" y="696872"/>
                  <a:pt x="5928340" y="665981"/>
                  <a:pt x="5928382" y="634646"/>
                </a:cubicBezTo>
                <a:cubicBezTo>
                  <a:pt x="5927070" y="629018"/>
                  <a:pt x="5927011" y="623351"/>
                  <a:pt x="5927011" y="617670"/>
                </a:cubicBezTo>
                <a:lnTo>
                  <a:pt x="5927605" y="606230"/>
                </a:lnTo>
                <a:lnTo>
                  <a:pt x="5928103" y="606263"/>
                </a:lnTo>
                <a:close/>
                <a:moveTo>
                  <a:pt x="5905378" y="605769"/>
                </a:moveTo>
                <a:lnTo>
                  <a:pt x="5905404" y="606263"/>
                </a:lnTo>
                <a:lnTo>
                  <a:pt x="5905902" y="606230"/>
                </a:lnTo>
                <a:lnTo>
                  <a:pt x="5906496" y="617670"/>
                </a:lnTo>
                <a:cubicBezTo>
                  <a:pt x="5906496" y="623351"/>
                  <a:pt x="5906438" y="629018"/>
                  <a:pt x="5905126" y="634646"/>
                </a:cubicBezTo>
                <a:cubicBezTo>
                  <a:pt x="5905168" y="665981"/>
                  <a:pt x="5902717" y="696872"/>
                  <a:pt x="5897659" y="727122"/>
                </a:cubicBezTo>
                <a:lnTo>
                  <a:pt x="5897120" y="733798"/>
                </a:lnTo>
                <a:cubicBezTo>
                  <a:pt x="5896951" y="733803"/>
                  <a:pt x="5896782" y="733808"/>
                  <a:pt x="5896615" y="733861"/>
                </a:cubicBezTo>
                <a:cubicBezTo>
                  <a:pt x="5846339" y="1086726"/>
                  <a:pt x="5565300" y="1367503"/>
                  <a:pt x="5206449" y="1426902"/>
                </a:cubicBezTo>
                <a:lnTo>
                  <a:pt x="5206334" y="1428050"/>
                </a:lnTo>
                <a:cubicBezTo>
                  <a:pt x="5201022" y="1429061"/>
                  <a:pt x="5195693" y="1430009"/>
                  <a:pt x="5190116" y="1429590"/>
                </a:cubicBezTo>
                <a:cubicBezTo>
                  <a:pt x="5158944" y="1435144"/>
                  <a:pt x="5127065" y="1438125"/>
                  <a:pt x="5094690" y="1438652"/>
                </a:cubicBezTo>
                <a:lnTo>
                  <a:pt x="5077571" y="1440278"/>
                </a:lnTo>
                <a:lnTo>
                  <a:pt x="5077545" y="1439783"/>
                </a:lnTo>
                <a:lnTo>
                  <a:pt x="5077046" y="1439816"/>
                </a:lnTo>
                <a:cubicBezTo>
                  <a:pt x="5076480" y="1436014"/>
                  <a:pt x="5076453" y="1432198"/>
                  <a:pt x="5076453" y="1428376"/>
                </a:cubicBezTo>
                <a:cubicBezTo>
                  <a:pt x="5076453" y="1422694"/>
                  <a:pt x="5076512" y="1417025"/>
                  <a:pt x="5077824" y="1411395"/>
                </a:cubicBezTo>
                <a:cubicBezTo>
                  <a:pt x="5077782" y="1380067"/>
                  <a:pt x="5080231" y="1349182"/>
                  <a:pt x="5085288" y="1318938"/>
                </a:cubicBezTo>
                <a:lnTo>
                  <a:pt x="5085828" y="1312248"/>
                </a:lnTo>
                <a:cubicBezTo>
                  <a:pt x="5085997" y="1312243"/>
                  <a:pt x="5086166" y="1312238"/>
                  <a:pt x="5086334" y="1312185"/>
                </a:cubicBezTo>
                <a:cubicBezTo>
                  <a:pt x="5136610" y="959319"/>
                  <a:pt x="5417649" y="678542"/>
                  <a:pt x="5776501" y="619144"/>
                </a:cubicBezTo>
                <a:lnTo>
                  <a:pt x="5776617" y="617996"/>
                </a:lnTo>
                <a:cubicBezTo>
                  <a:pt x="5781926" y="616986"/>
                  <a:pt x="5787253" y="616038"/>
                  <a:pt x="5792829" y="616457"/>
                </a:cubicBezTo>
                <a:cubicBezTo>
                  <a:pt x="5824013" y="610900"/>
                  <a:pt x="5855905" y="607919"/>
                  <a:pt x="5888291" y="607392"/>
                </a:cubicBezTo>
                <a:close/>
                <a:moveTo>
                  <a:pt x="4235979" y="605769"/>
                </a:moveTo>
                <a:lnTo>
                  <a:pt x="4253065" y="607392"/>
                </a:lnTo>
                <a:cubicBezTo>
                  <a:pt x="4285451" y="607919"/>
                  <a:pt x="4317343" y="610900"/>
                  <a:pt x="4348528" y="616457"/>
                </a:cubicBezTo>
                <a:cubicBezTo>
                  <a:pt x="4354104" y="616038"/>
                  <a:pt x="4359431" y="616986"/>
                  <a:pt x="4364739" y="617996"/>
                </a:cubicBezTo>
                <a:lnTo>
                  <a:pt x="4364856" y="619144"/>
                </a:lnTo>
                <a:cubicBezTo>
                  <a:pt x="4723707" y="678542"/>
                  <a:pt x="5004746" y="959319"/>
                  <a:pt x="5055022" y="1312185"/>
                </a:cubicBezTo>
                <a:cubicBezTo>
                  <a:pt x="5055190" y="1312238"/>
                  <a:pt x="5055359" y="1312243"/>
                  <a:pt x="5055528" y="1312248"/>
                </a:cubicBezTo>
                <a:lnTo>
                  <a:pt x="5056068" y="1318938"/>
                </a:lnTo>
                <a:cubicBezTo>
                  <a:pt x="5061125" y="1349182"/>
                  <a:pt x="5063574" y="1380067"/>
                  <a:pt x="5063532" y="1411395"/>
                </a:cubicBezTo>
                <a:cubicBezTo>
                  <a:pt x="5064844" y="1417025"/>
                  <a:pt x="5064903" y="1422694"/>
                  <a:pt x="5064903" y="1428376"/>
                </a:cubicBezTo>
                <a:cubicBezTo>
                  <a:pt x="5064903" y="1432198"/>
                  <a:pt x="5064876" y="1436014"/>
                  <a:pt x="5064310" y="1439816"/>
                </a:cubicBezTo>
                <a:lnTo>
                  <a:pt x="5063811" y="1439783"/>
                </a:lnTo>
                <a:lnTo>
                  <a:pt x="5063785" y="1440278"/>
                </a:lnTo>
                <a:lnTo>
                  <a:pt x="5046666" y="1438652"/>
                </a:lnTo>
                <a:cubicBezTo>
                  <a:pt x="5014292" y="1438125"/>
                  <a:pt x="4982412" y="1435144"/>
                  <a:pt x="4951241" y="1429590"/>
                </a:cubicBezTo>
                <a:cubicBezTo>
                  <a:pt x="4945663" y="1430009"/>
                  <a:pt x="4940334" y="1429061"/>
                  <a:pt x="4935023" y="1428050"/>
                </a:cubicBezTo>
                <a:lnTo>
                  <a:pt x="4934907" y="1426902"/>
                </a:lnTo>
                <a:cubicBezTo>
                  <a:pt x="4576056" y="1367503"/>
                  <a:pt x="4295017" y="1086726"/>
                  <a:pt x="4244741" y="733861"/>
                </a:cubicBezTo>
                <a:cubicBezTo>
                  <a:pt x="4244574" y="733808"/>
                  <a:pt x="4244405" y="733803"/>
                  <a:pt x="4244236" y="733798"/>
                </a:cubicBezTo>
                <a:lnTo>
                  <a:pt x="4243697" y="727122"/>
                </a:lnTo>
                <a:cubicBezTo>
                  <a:pt x="4238639" y="696872"/>
                  <a:pt x="4236188" y="665981"/>
                  <a:pt x="4236230" y="634646"/>
                </a:cubicBezTo>
                <a:cubicBezTo>
                  <a:pt x="4234918" y="629018"/>
                  <a:pt x="4234860" y="623351"/>
                  <a:pt x="4234860" y="617670"/>
                </a:cubicBezTo>
                <a:lnTo>
                  <a:pt x="4235454" y="606230"/>
                </a:lnTo>
                <a:lnTo>
                  <a:pt x="4235952" y="606263"/>
                </a:lnTo>
                <a:close/>
                <a:moveTo>
                  <a:pt x="4213227" y="605769"/>
                </a:moveTo>
                <a:lnTo>
                  <a:pt x="4213253" y="606263"/>
                </a:lnTo>
                <a:lnTo>
                  <a:pt x="4213751" y="606230"/>
                </a:lnTo>
                <a:lnTo>
                  <a:pt x="4214345" y="617670"/>
                </a:lnTo>
                <a:cubicBezTo>
                  <a:pt x="4214345" y="623351"/>
                  <a:pt x="4214286" y="629018"/>
                  <a:pt x="4212974" y="634646"/>
                </a:cubicBezTo>
                <a:cubicBezTo>
                  <a:pt x="4213016" y="665981"/>
                  <a:pt x="4210566" y="696872"/>
                  <a:pt x="4205507" y="727122"/>
                </a:cubicBezTo>
                <a:lnTo>
                  <a:pt x="4204969" y="733798"/>
                </a:lnTo>
                <a:cubicBezTo>
                  <a:pt x="4204799" y="733803"/>
                  <a:pt x="4204631" y="733808"/>
                  <a:pt x="4204463" y="733861"/>
                </a:cubicBezTo>
                <a:cubicBezTo>
                  <a:pt x="4154188" y="1086726"/>
                  <a:pt x="3873149" y="1367503"/>
                  <a:pt x="3514297" y="1426902"/>
                </a:cubicBezTo>
                <a:lnTo>
                  <a:pt x="3514181" y="1428050"/>
                </a:lnTo>
                <a:cubicBezTo>
                  <a:pt x="3508871" y="1429061"/>
                  <a:pt x="3503542" y="1430009"/>
                  <a:pt x="3497965" y="1429590"/>
                </a:cubicBezTo>
                <a:cubicBezTo>
                  <a:pt x="3466793" y="1435144"/>
                  <a:pt x="3434912" y="1438125"/>
                  <a:pt x="3402538" y="1438652"/>
                </a:cubicBezTo>
                <a:lnTo>
                  <a:pt x="3385420" y="1440278"/>
                </a:lnTo>
                <a:lnTo>
                  <a:pt x="3385394" y="1439783"/>
                </a:lnTo>
                <a:lnTo>
                  <a:pt x="3384895" y="1439816"/>
                </a:lnTo>
                <a:cubicBezTo>
                  <a:pt x="3384329" y="1436014"/>
                  <a:pt x="3384302" y="1432198"/>
                  <a:pt x="3384302" y="1428376"/>
                </a:cubicBezTo>
                <a:cubicBezTo>
                  <a:pt x="3384302" y="1422694"/>
                  <a:pt x="3384360" y="1417025"/>
                  <a:pt x="3385672" y="1411395"/>
                </a:cubicBezTo>
                <a:cubicBezTo>
                  <a:pt x="3385630" y="1380067"/>
                  <a:pt x="3388080" y="1349182"/>
                  <a:pt x="3393136" y="1318938"/>
                </a:cubicBezTo>
                <a:lnTo>
                  <a:pt x="3393677" y="1312248"/>
                </a:lnTo>
                <a:cubicBezTo>
                  <a:pt x="3393845" y="1312243"/>
                  <a:pt x="3394015" y="1312238"/>
                  <a:pt x="3394182" y="1312185"/>
                </a:cubicBezTo>
                <a:cubicBezTo>
                  <a:pt x="3444459" y="959319"/>
                  <a:pt x="3725498" y="678542"/>
                  <a:pt x="4084348" y="619144"/>
                </a:cubicBezTo>
                <a:lnTo>
                  <a:pt x="4084465" y="617996"/>
                </a:lnTo>
                <a:cubicBezTo>
                  <a:pt x="4089774" y="616986"/>
                  <a:pt x="4095102" y="616038"/>
                  <a:pt x="4100678" y="616457"/>
                </a:cubicBezTo>
                <a:cubicBezTo>
                  <a:pt x="4131861" y="610900"/>
                  <a:pt x="4163754" y="607919"/>
                  <a:pt x="4196139" y="607392"/>
                </a:cubicBezTo>
                <a:close/>
                <a:moveTo>
                  <a:pt x="2543827" y="605769"/>
                </a:moveTo>
                <a:lnTo>
                  <a:pt x="2560914" y="607392"/>
                </a:lnTo>
                <a:cubicBezTo>
                  <a:pt x="2593300" y="607919"/>
                  <a:pt x="2625192" y="610900"/>
                  <a:pt x="2656376" y="616457"/>
                </a:cubicBezTo>
                <a:cubicBezTo>
                  <a:pt x="2661952" y="616038"/>
                  <a:pt x="2667280" y="616986"/>
                  <a:pt x="2672588" y="617996"/>
                </a:cubicBezTo>
                <a:lnTo>
                  <a:pt x="2672706" y="619144"/>
                </a:lnTo>
                <a:cubicBezTo>
                  <a:pt x="3031556" y="678542"/>
                  <a:pt x="3312595" y="959319"/>
                  <a:pt x="3362871" y="1312185"/>
                </a:cubicBezTo>
                <a:cubicBezTo>
                  <a:pt x="3363039" y="1312238"/>
                  <a:pt x="3363208" y="1312243"/>
                  <a:pt x="3363377" y="1312248"/>
                </a:cubicBezTo>
                <a:lnTo>
                  <a:pt x="3363917" y="1318938"/>
                </a:lnTo>
                <a:cubicBezTo>
                  <a:pt x="3368974" y="1349182"/>
                  <a:pt x="3371423" y="1380067"/>
                  <a:pt x="3371381" y="1411395"/>
                </a:cubicBezTo>
                <a:cubicBezTo>
                  <a:pt x="3372693" y="1417025"/>
                  <a:pt x="3372752" y="1422694"/>
                  <a:pt x="3372752" y="1428376"/>
                </a:cubicBezTo>
                <a:cubicBezTo>
                  <a:pt x="3372752" y="1432198"/>
                  <a:pt x="3372725" y="1436014"/>
                  <a:pt x="3372159" y="1439816"/>
                </a:cubicBezTo>
                <a:lnTo>
                  <a:pt x="3371660" y="1439783"/>
                </a:lnTo>
                <a:lnTo>
                  <a:pt x="3371634" y="1440278"/>
                </a:lnTo>
                <a:lnTo>
                  <a:pt x="3354515" y="1438652"/>
                </a:lnTo>
                <a:cubicBezTo>
                  <a:pt x="3322141" y="1438125"/>
                  <a:pt x="3290261" y="1435144"/>
                  <a:pt x="3259089" y="1429590"/>
                </a:cubicBezTo>
                <a:cubicBezTo>
                  <a:pt x="3253512" y="1430009"/>
                  <a:pt x="3248183" y="1429061"/>
                  <a:pt x="3242872" y="1428050"/>
                </a:cubicBezTo>
                <a:lnTo>
                  <a:pt x="3242756" y="1426902"/>
                </a:lnTo>
                <a:cubicBezTo>
                  <a:pt x="2883905" y="1367503"/>
                  <a:pt x="2602866" y="1086726"/>
                  <a:pt x="2552590" y="733861"/>
                </a:cubicBezTo>
                <a:cubicBezTo>
                  <a:pt x="2552423" y="733808"/>
                  <a:pt x="2552254" y="733803"/>
                  <a:pt x="2552085" y="733798"/>
                </a:cubicBezTo>
                <a:lnTo>
                  <a:pt x="2551547" y="727122"/>
                </a:lnTo>
                <a:cubicBezTo>
                  <a:pt x="2546488" y="696872"/>
                  <a:pt x="2544037" y="665981"/>
                  <a:pt x="2544079" y="634646"/>
                </a:cubicBezTo>
                <a:cubicBezTo>
                  <a:pt x="2542767" y="629018"/>
                  <a:pt x="2542709" y="623351"/>
                  <a:pt x="2542709" y="617670"/>
                </a:cubicBezTo>
                <a:lnTo>
                  <a:pt x="2543303" y="606230"/>
                </a:lnTo>
                <a:lnTo>
                  <a:pt x="2543801" y="606263"/>
                </a:lnTo>
                <a:close/>
                <a:moveTo>
                  <a:pt x="2521076" y="605769"/>
                </a:moveTo>
                <a:lnTo>
                  <a:pt x="2521102" y="606263"/>
                </a:lnTo>
                <a:lnTo>
                  <a:pt x="2521600" y="606230"/>
                </a:lnTo>
                <a:lnTo>
                  <a:pt x="2522194" y="617670"/>
                </a:lnTo>
                <a:cubicBezTo>
                  <a:pt x="2522194" y="623351"/>
                  <a:pt x="2522135" y="629018"/>
                  <a:pt x="2520823" y="634646"/>
                </a:cubicBezTo>
                <a:cubicBezTo>
                  <a:pt x="2520865" y="665981"/>
                  <a:pt x="2518415" y="696872"/>
                  <a:pt x="2513356" y="727122"/>
                </a:cubicBezTo>
                <a:lnTo>
                  <a:pt x="2512818" y="733798"/>
                </a:lnTo>
                <a:cubicBezTo>
                  <a:pt x="2512648" y="733803"/>
                  <a:pt x="2512480" y="733808"/>
                  <a:pt x="2512312" y="733861"/>
                </a:cubicBezTo>
                <a:cubicBezTo>
                  <a:pt x="2462037" y="1086726"/>
                  <a:pt x="2180998" y="1367503"/>
                  <a:pt x="1822147" y="1426902"/>
                </a:cubicBezTo>
                <a:lnTo>
                  <a:pt x="1822030" y="1428050"/>
                </a:lnTo>
                <a:cubicBezTo>
                  <a:pt x="1816720" y="1429061"/>
                  <a:pt x="1811391" y="1430009"/>
                  <a:pt x="1805814" y="1429590"/>
                </a:cubicBezTo>
                <a:cubicBezTo>
                  <a:pt x="1774642" y="1435144"/>
                  <a:pt x="1742762" y="1438125"/>
                  <a:pt x="1710387" y="1438652"/>
                </a:cubicBezTo>
                <a:lnTo>
                  <a:pt x="1693269" y="1440278"/>
                </a:lnTo>
                <a:lnTo>
                  <a:pt x="1693243" y="1439783"/>
                </a:lnTo>
                <a:lnTo>
                  <a:pt x="1692744" y="1439816"/>
                </a:lnTo>
                <a:cubicBezTo>
                  <a:pt x="1692178" y="1436014"/>
                  <a:pt x="1692151" y="1432198"/>
                  <a:pt x="1692151" y="1428376"/>
                </a:cubicBezTo>
                <a:cubicBezTo>
                  <a:pt x="1692151" y="1422694"/>
                  <a:pt x="1692209" y="1417025"/>
                  <a:pt x="1693521" y="1411395"/>
                </a:cubicBezTo>
                <a:cubicBezTo>
                  <a:pt x="1693479" y="1380067"/>
                  <a:pt x="1695929" y="1349182"/>
                  <a:pt x="1700985" y="1318938"/>
                </a:cubicBezTo>
                <a:lnTo>
                  <a:pt x="1701526" y="1312248"/>
                </a:lnTo>
                <a:cubicBezTo>
                  <a:pt x="1701694" y="1312243"/>
                  <a:pt x="1701864" y="1312238"/>
                  <a:pt x="1702031" y="1312185"/>
                </a:cubicBezTo>
                <a:cubicBezTo>
                  <a:pt x="1752308" y="959319"/>
                  <a:pt x="2033347" y="678542"/>
                  <a:pt x="2392197" y="619144"/>
                </a:cubicBezTo>
                <a:lnTo>
                  <a:pt x="2392314" y="617996"/>
                </a:lnTo>
                <a:cubicBezTo>
                  <a:pt x="2397623" y="616986"/>
                  <a:pt x="2402951" y="616038"/>
                  <a:pt x="2408527" y="616457"/>
                </a:cubicBezTo>
                <a:cubicBezTo>
                  <a:pt x="2439710" y="610900"/>
                  <a:pt x="2471603" y="607919"/>
                  <a:pt x="2503988" y="607392"/>
                </a:cubicBezTo>
                <a:close/>
                <a:moveTo>
                  <a:pt x="851676" y="605769"/>
                </a:moveTo>
                <a:lnTo>
                  <a:pt x="868763" y="607392"/>
                </a:lnTo>
                <a:cubicBezTo>
                  <a:pt x="901149" y="607919"/>
                  <a:pt x="933041" y="610900"/>
                  <a:pt x="964225" y="616457"/>
                </a:cubicBezTo>
                <a:cubicBezTo>
                  <a:pt x="969801" y="616038"/>
                  <a:pt x="975129" y="616986"/>
                  <a:pt x="980437" y="617996"/>
                </a:cubicBezTo>
                <a:lnTo>
                  <a:pt x="980555" y="619144"/>
                </a:lnTo>
                <a:cubicBezTo>
                  <a:pt x="1339405" y="678542"/>
                  <a:pt x="1620444" y="959319"/>
                  <a:pt x="1670720" y="1312185"/>
                </a:cubicBezTo>
                <a:cubicBezTo>
                  <a:pt x="1670888" y="1312238"/>
                  <a:pt x="1671057" y="1312243"/>
                  <a:pt x="1671226" y="1312248"/>
                </a:cubicBezTo>
                <a:lnTo>
                  <a:pt x="1671766" y="1318938"/>
                </a:lnTo>
                <a:cubicBezTo>
                  <a:pt x="1676823" y="1349182"/>
                  <a:pt x="1679272" y="1380067"/>
                  <a:pt x="1679230" y="1411395"/>
                </a:cubicBezTo>
                <a:cubicBezTo>
                  <a:pt x="1680542" y="1417025"/>
                  <a:pt x="1680601" y="1422694"/>
                  <a:pt x="1680601" y="1428376"/>
                </a:cubicBezTo>
                <a:cubicBezTo>
                  <a:pt x="1680601" y="1432198"/>
                  <a:pt x="1680574" y="1436014"/>
                  <a:pt x="1680008" y="1439816"/>
                </a:cubicBezTo>
                <a:lnTo>
                  <a:pt x="1679509" y="1439783"/>
                </a:lnTo>
                <a:lnTo>
                  <a:pt x="1679483" y="1440278"/>
                </a:lnTo>
                <a:lnTo>
                  <a:pt x="1662364" y="1438652"/>
                </a:lnTo>
                <a:cubicBezTo>
                  <a:pt x="1629990" y="1438125"/>
                  <a:pt x="1598110" y="1435144"/>
                  <a:pt x="1566938" y="1429590"/>
                </a:cubicBezTo>
                <a:cubicBezTo>
                  <a:pt x="1561361" y="1430009"/>
                  <a:pt x="1556032" y="1429061"/>
                  <a:pt x="1550721" y="1428050"/>
                </a:cubicBezTo>
                <a:lnTo>
                  <a:pt x="1550605" y="1426902"/>
                </a:lnTo>
                <a:cubicBezTo>
                  <a:pt x="1191754" y="1367503"/>
                  <a:pt x="910715" y="1086726"/>
                  <a:pt x="860439" y="733861"/>
                </a:cubicBezTo>
                <a:cubicBezTo>
                  <a:pt x="860272" y="733808"/>
                  <a:pt x="860103" y="733803"/>
                  <a:pt x="859934" y="733798"/>
                </a:cubicBezTo>
                <a:lnTo>
                  <a:pt x="859396" y="727122"/>
                </a:lnTo>
                <a:cubicBezTo>
                  <a:pt x="854337" y="696872"/>
                  <a:pt x="851886" y="665981"/>
                  <a:pt x="851928" y="634646"/>
                </a:cubicBezTo>
                <a:cubicBezTo>
                  <a:pt x="850616" y="629018"/>
                  <a:pt x="850558" y="623351"/>
                  <a:pt x="850558" y="617670"/>
                </a:cubicBezTo>
                <a:lnTo>
                  <a:pt x="851152" y="606230"/>
                </a:lnTo>
                <a:lnTo>
                  <a:pt x="851650" y="606263"/>
                </a:lnTo>
                <a:close/>
                <a:moveTo>
                  <a:pt x="828925" y="605769"/>
                </a:moveTo>
                <a:lnTo>
                  <a:pt x="828951" y="606263"/>
                </a:lnTo>
                <a:lnTo>
                  <a:pt x="829449" y="606230"/>
                </a:lnTo>
                <a:lnTo>
                  <a:pt x="830043" y="617670"/>
                </a:lnTo>
                <a:cubicBezTo>
                  <a:pt x="830043" y="623351"/>
                  <a:pt x="829984" y="629018"/>
                  <a:pt x="828672" y="634646"/>
                </a:cubicBezTo>
                <a:cubicBezTo>
                  <a:pt x="828714" y="665981"/>
                  <a:pt x="826264" y="696872"/>
                  <a:pt x="821205" y="727122"/>
                </a:cubicBezTo>
                <a:lnTo>
                  <a:pt x="820667" y="733798"/>
                </a:lnTo>
                <a:cubicBezTo>
                  <a:pt x="820497" y="733803"/>
                  <a:pt x="820329" y="733808"/>
                  <a:pt x="820161" y="733861"/>
                </a:cubicBezTo>
                <a:cubicBezTo>
                  <a:pt x="769886" y="1086726"/>
                  <a:pt x="488847" y="1367503"/>
                  <a:pt x="129995" y="1426902"/>
                </a:cubicBezTo>
                <a:lnTo>
                  <a:pt x="129879" y="1428050"/>
                </a:lnTo>
                <a:cubicBezTo>
                  <a:pt x="124569" y="1429061"/>
                  <a:pt x="119240" y="1430009"/>
                  <a:pt x="113663" y="1429590"/>
                </a:cubicBezTo>
                <a:cubicBezTo>
                  <a:pt x="82491" y="1435144"/>
                  <a:pt x="50611" y="1438125"/>
                  <a:pt x="18236" y="1438652"/>
                </a:cubicBezTo>
                <a:lnTo>
                  <a:pt x="1118" y="1440278"/>
                </a:lnTo>
                <a:lnTo>
                  <a:pt x="1092" y="1439783"/>
                </a:lnTo>
                <a:lnTo>
                  <a:pt x="593" y="1439816"/>
                </a:lnTo>
                <a:cubicBezTo>
                  <a:pt x="27" y="1436014"/>
                  <a:pt x="0" y="1432198"/>
                  <a:pt x="0" y="1428376"/>
                </a:cubicBezTo>
                <a:cubicBezTo>
                  <a:pt x="0" y="1422694"/>
                  <a:pt x="58" y="1417025"/>
                  <a:pt x="1370" y="1411395"/>
                </a:cubicBezTo>
                <a:cubicBezTo>
                  <a:pt x="1328" y="1380067"/>
                  <a:pt x="3778" y="1349182"/>
                  <a:pt x="8835" y="1318938"/>
                </a:cubicBezTo>
                <a:lnTo>
                  <a:pt x="9375" y="1312248"/>
                </a:lnTo>
                <a:cubicBezTo>
                  <a:pt x="9543" y="1312243"/>
                  <a:pt x="9713" y="1312238"/>
                  <a:pt x="9880" y="1312185"/>
                </a:cubicBezTo>
                <a:cubicBezTo>
                  <a:pt x="60157" y="959319"/>
                  <a:pt x="341196" y="678542"/>
                  <a:pt x="700046" y="619144"/>
                </a:cubicBezTo>
                <a:lnTo>
                  <a:pt x="700163" y="617996"/>
                </a:lnTo>
                <a:cubicBezTo>
                  <a:pt x="705472" y="616986"/>
                  <a:pt x="710800" y="616038"/>
                  <a:pt x="716376" y="616457"/>
                </a:cubicBezTo>
                <a:cubicBezTo>
                  <a:pt x="747559" y="610900"/>
                  <a:pt x="779452" y="607919"/>
                  <a:pt x="811837" y="607392"/>
                </a:cubicBezTo>
                <a:close/>
                <a:moveTo>
                  <a:pt x="8824701" y="0"/>
                </a:moveTo>
                <a:lnTo>
                  <a:pt x="9033411" y="0"/>
                </a:lnTo>
                <a:cubicBezTo>
                  <a:pt x="9066347" y="30426"/>
                  <a:pt x="9096640" y="63469"/>
                  <a:pt x="9123965" y="98781"/>
                </a:cubicBezTo>
                <a:lnTo>
                  <a:pt x="9139239" y="122382"/>
                </a:lnTo>
                <a:lnTo>
                  <a:pt x="9139239" y="425734"/>
                </a:lnTo>
                <a:lnTo>
                  <a:pt x="9104305" y="314451"/>
                </a:lnTo>
                <a:cubicBezTo>
                  <a:pt x="9046997" y="183490"/>
                  <a:pt x="8948803" y="73504"/>
                  <a:pt x="8824701" y="0"/>
                </a:cubicBezTo>
                <a:close/>
                <a:moveTo>
                  <a:pt x="8494877" y="0"/>
                </a:moveTo>
                <a:lnTo>
                  <a:pt x="8628893" y="0"/>
                </a:lnTo>
                <a:cubicBezTo>
                  <a:pt x="8697052" y="198004"/>
                  <a:pt x="8856086" y="355591"/>
                  <a:pt x="9058275" y="426756"/>
                </a:cubicBezTo>
                <a:lnTo>
                  <a:pt x="9139239" y="449526"/>
                </a:lnTo>
                <a:lnTo>
                  <a:pt x="9139239" y="577136"/>
                </a:lnTo>
                <a:lnTo>
                  <a:pt x="9043252" y="554355"/>
                </a:lnTo>
                <a:cubicBezTo>
                  <a:pt x="8776836" y="470904"/>
                  <a:pt x="8569058" y="262348"/>
                  <a:pt x="8494877" y="0"/>
                </a:cubicBezTo>
                <a:close/>
                <a:moveTo>
                  <a:pt x="7876547" y="0"/>
                </a:moveTo>
                <a:lnTo>
                  <a:pt x="8085257" y="0"/>
                </a:lnTo>
                <a:cubicBezTo>
                  <a:pt x="7919787" y="98005"/>
                  <a:pt x="7800378" y="260867"/>
                  <a:pt x="7762527" y="451830"/>
                </a:cubicBezTo>
                <a:cubicBezTo>
                  <a:pt x="8006579" y="399791"/>
                  <a:pt x="8203169" y="226290"/>
                  <a:pt x="8281065" y="0"/>
                </a:cubicBezTo>
                <a:lnTo>
                  <a:pt x="8415081" y="0"/>
                </a:lnTo>
                <a:cubicBezTo>
                  <a:pt x="8330303" y="299826"/>
                  <a:pt x="8071031" y="529393"/>
                  <a:pt x="7749156" y="582253"/>
                </a:cubicBezTo>
                <a:lnTo>
                  <a:pt x="7749040" y="583392"/>
                </a:lnTo>
                <a:cubicBezTo>
                  <a:pt x="7743729" y="584395"/>
                  <a:pt x="7738400" y="585336"/>
                  <a:pt x="7732823" y="584920"/>
                </a:cubicBezTo>
                <a:cubicBezTo>
                  <a:pt x="7701651" y="590430"/>
                  <a:pt x="7669771" y="593388"/>
                  <a:pt x="7637396" y="593911"/>
                </a:cubicBezTo>
                <a:lnTo>
                  <a:pt x="7620278" y="595524"/>
                </a:lnTo>
                <a:lnTo>
                  <a:pt x="7620252" y="595033"/>
                </a:lnTo>
                <a:lnTo>
                  <a:pt x="7619753" y="595066"/>
                </a:lnTo>
                <a:cubicBezTo>
                  <a:pt x="7619187" y="591293"/>
                  <a:pt x="7619160" y="587507"/>
                  <a:pt x="7619160" y="583715"/>
                </a:cubicBezTo>
                <a:cubicBezTo>
                  <a:pt x="7619160" y="578078"/>
                  <a:pt x="7619219" y="572454"/>
                  <a:pt x="7620531" y="566868"/>
                </a:cubicBezTo>
                <a:cubicBezTo>
                  <a:pt x="7620488" y="535786"/>
                  <a:pt x="7622938" y="505143"/>
                  <a:pt x="7627995" y="475137"/>
                </a:cubicBezTo>
                <a:lnTo>
                  <a:pt x="7628535" y="468500"/>
                </a:lnTo>
                <a:cubicBezTo>
                  <a:pt x="7628704" y="468495"/>
                  <a:pt x="7628873" y="468490"/>
                  <a:pt x="7629040" y="468437"/>
                </a:cubicBezTo>
                <a:cubicBezTo>
                  <a:pt x="7655343" y="285283"/>
                  <a:pt x="7744803" y="121704"/>
                  <a:pt x="7876547" y="0"/>
                </a:cubicBezTo>
                <a:close/>
                <a:moveTo>
                  <a:pt x="6802727" y="0"/>
                </a:moveTo>
                <a:lnTo>
                  <a:pt x="6936742" y="0"/>
                </a:lnTo>
                <a:cubicBezTo>
                  <a:pt x="7014638" y="226290"/>
                  <a:pt x="7211228" y="399791"/>
                  <a:pt x="7455280" y="451830"/>
                </a:cubicBezTo>
                <a:cubicBezTo>
                  <a:pt x="7417429" y="260867"/>
                  <a:pt x="7298020" y="98005"/>
                  <a:pt x="7132550" y="0"/>
                </a:cubicBezTo>
                <a:lnTo>
                  <a:pt x="7341259" y="0"/>
                </a:lnTo>
                <a:cubicBezTo>
                  <a:pt x="7473003" y="121704"/>
                  <a:pt x="7562464" y="285283"/>
                  <a:pt x="7588766" y="468437"/>
                </a:cubicBezTo>
                <a:cubicBezTo>
                  <a:pt x="7588934" y="468490"/>
                  <a:pt x="7589103" y="468495"/>
                  <a:pt x="7589272" y="468500"/>
                </a:cubicBezTo>
                <a:lnTo>
                  <a:pt x="7589812" y="475137"/>
                </a:lnTo>
                <a:cubicBezTo>
                  <a:pt x="7594869" y="505143"/>
                  <a:pt x="7597319" y="535786"/>
                  <a:pt x="7597276" y="566868"/>
                </a:cubicBezTo>
                <a:cubicBezTo>
                  <a:pt x="7598588" y="572454"/>
                  <a:pt x="7598647" y="578078"/>
                  <a:pt x="7598647" y="583715"/>
                </a:cubicBezTo>
                <a:cubicBezTo>
                  <a:pt x="7598647" y="587507"/>
                  <a:pt x="7598620" y="591293"/>
                  <a:pt x="7598054" y="595066"/>
                </a:cubicBezTo>
                <a:lnTo>
                  <a:pt x="7597555" y="595033"/>
                </a:lnTo>
                <a:lnTo>
                  <a:pt x="7597529" y="595524"/>
                </a:lnTo>
                <a:lnTo>
                  <a:pt x="7580411" y="593911"/>
                </a:lnTo>
                <a:cubicBezTo>
                  <a:pt x="7548036" y="593388"/>
                  <a:pt x="7516156" y="590430"/>
                  <a:pt x="7484984" y="584920"/>
                </a:cubicBezTo>
                <a:cubicBezTo>
                  <a:pt x="7479407" y="585336"/>
                  <a:pt x="7474078" y="584395"/>
                  <a:pt x="7468767" y="583392"/>
                </a:cubicBezTo>
                <a:lnTo>
                  <a:pt x="7468651" y="582253"/>
                </a:lnTo>
                <a:cubicBezTo>
                  <a:pt x="7146776" y="529393"/>
                  <a:pt x="6887504" y="299826"/>
                  <a:pt x="6802727" y="0"/>
                </a:cubicBezTo>
                <a:close/>
                <a:moveTo>
                  <a:pt x="6184397" y="0"/>
                </a:moveTo>
                <a:lnTo>
                  <a:pt x="6393106" y="0"/>
                </a:lnTo>
                <a:cubicBezTo>
                  <a:pt x="6227636" y="98005"/>
                  <a:pt x="6108227" y="260867"/>
                  <a:pt x="6070376" y="451830"/>
                </a:cubicBezTo>
                <a:cubicBezTo>
                  <a:pt x="6314429" y="399791"/>
                  <a:pt x="6511018" y="226290"/>
                  <a:pt x="6588914" y="0"/>
                </a:cubicBezTo>
                <a:lnTo>
                  <a:pt x="6722931" y="0"/>
                </a:lnTo>
                <a:cubicBezTo>
                  <a:pt x="6638152" y="299826"/>
                  <a:pt x="6378880" y="529393"/>
                  <a:pt x="6057005" y="582253"/>
                </a:cubicBezTo>
                <a:lnTo>
                  <a:pt x="6056889" y="583392"/>
                </a:lnTo>
                <a:cubicBezTo>
                  <a:pt x="6051578" y="584395"/>
                  <a:pt x="6046249" y="585336"/>
                  <a:pt x="6040672" y="584920"/>
                </a:cubicBezTo>
                <a:cubicBezTo>
                  <a:pt x="6009500" y="590430"/>
                  <a:pt x="5977620" y="593388"/>
                  <a:pt x="5945246" y="593911"/>
                </a:cubicBezTo>
                <a:lnTo>
                  <a:pt x="5928127" y="595524"/>
                </a:lnTo>
                <a:lnTo>
                  <a:pt x="5928101" y="595033"/>
                </a:lnTo>
                <a:lnTo>
                  <a:pt x="5927602" y="595066"/>
                </a:lnTo>
                <a:cubicBezTo>
                  <a:pt x="5927036" y="591293"/>
                  <a:pt x="5927009" y="587507"/>
                  <a:pt x="5927009" y="583715"/>
                </a:cubicBezTo>
                <a:cubicBezTo>
                  <a:pt x="5927009" y="578078"/>
                  <a:pt x="5927068" y="572454"/>
                  <a:pt x="5928380" y="566868"/>
                </a:cubicBezTo>
                <a:cubicBezTo>
                  <a:pt x="5928338" y="535786"/>
                  <a:pt x="5930787" y="505143"/>
                  <a:pt x="5935844" y="475137"/>
                </a:cubicBezTo>
                <a:lnTo>
                  <a:pt x="5936384" y="468500"/>
                </a:lnTo>
                <a:cubicBezTo>
                  <a:pt x="5936553" y="468495"/>
                  <a:pt x="5936722" y="468490"/>
                  <a:pt x="5936890" y="468437"/>
                </a:cubicBezTo>
                <a:cubicBezTo>
                  <a:pt x="5963192" y="285283"/>
                  <a:pt x="6052653" y="121703"/>
                  <a:pt x="6184397" y="0"/>
                </a:cubicBezTo>
                <a:close/>
                <a:moveTo>
                  <a:pt x="5110576" y="0"/>
                </a:moveTo>
                <a:lnTo>
                  <a:pt x="5244592" y="0"/>
                </a:lnTo>
                <a:cubicBezTo>
                  <a:pt x="5322488" y="226290"/>
                  <a:pt x="5519077" y="399791"/>
                  <a:pt x="5763129" y="451830"/>
                </a:cubicBezTo>
                <a:cubicBezTo>
                  <a:pt x="5725278" y="260867"/>
                  <a:pt x="5605869" y="98005"/>
                  <a:pt x="5440399" y="0"/>
                </a:cubicBezTo>
                <a:lnTo>
                  <a:pt x="5649109" y="0"/>
                </a:lnTo>
                <a:cubicBezTo>
                  <a:pt x="5780853" y="121704"/>
                  <a:pt x="5870314" y="285283"/>
                  <a:pt x="5896616" y="468437"/>
                </a:cubicBezTo>
                <a:cubicBezTo>
                  <a:pt x="5896783" y="468490"/>
                  <a:pt x="5896953" y="468495"/>
                  <a:pt x="5897121" y="468500"/>
                </a:cubicBezTo>
                <a:lnTo>
                  <a:pt x="5897662" y="475137"/>
                </a:lnTo>
                <a:cubicBezTo>
                  <a:pt x="5902718" y="505143"/>
                  <a:pt x="5905168" y="535786"/>
                  <a:pt x="5905126" y="566868"/>
                </a:cubicBezTo>
                <a:cubicBezTo>
                  <a:pt x="5906438" y="572454"/>
                  <a:pt x="5906496" y="578078"/>
                  <a:pt x="5906496" y="583715"/>
                </a:cubicBezTo>
                <a:cubicBezTo>
                  <a:pt x="5906496" y="587507"/>
                  <a:pt x="5906469" y="591293"/>
                  <a:pt x="5905903" y="595066"/>
                </a:cubicBezTo>
                <a:lnTo>
                  <a:pt x="5905404" y="595033"/>
                </a:lnTo>
                <a:lnTo>
                  <a:pt x="5905378" y="595524"/>
                </a:lnTo>
                <a:lnTo>
                  <a:pt x="5888260" y="593911"/>
                </a:lnTo>
                <a:cubicBezTo>
                  <a:pt x="5855886" y="593388"/>
                  <a:pt x="5824005" y="590430"/>
                  <a:pt x="5792833" y="584920"/>
                </a:cubicBezTo>
                <a:cubicBezTo>
                  <a:pt x="5787256" y="585336"/>
                  <a:pt x="5781927" y="584395"/>
                  <a:pt x="5776617" y="583392"/>
                </a:cubicBezTo>
                <a:lnTo>
                  <a:pt x="5776501" y="582253"/>
                </a:lnTo>
                <a:cubicBezTo>
                  <a:pt x="5454626" y="529393"/>
                  <a:pt x="5195354" y="299826"/>
                  <a:pt x="5110576" y="0"/>
                </a:cubicBezTo>
                <a:close/>
                <a:moveTo>
                  <a:pt x="4492246" y="0"/>
                </a:moveTo>
                <a:lnTo>
                  <a:pt x="4700955" y="0"/>
                </a:lnTo>
                <a:cubicBezTo>
                  <a:pt x="4535485" y="98005"/>
                  <a:pt x="4416076" y="260867"/>
                  <a:pt x="4378225" y="451830"/>
                </a:cubicBezTo>
                <a:cubicBezTo>
                  <a:pt x="4622279" y="399791"/>
                  <a:pt x="4818867" y="226290"/>
                  <a:pt x="4896763" y="0"/>
                </a:cubicBezTo>
                <a:lnTo>
                  <a:pt x="5030779" y="0"/>
                </a:lnTo>
                <a:cubicBezTo>
                  <a:pt x="4946001" y="299826"/>
                  <a:pt x="4686729" y="529393"/>
                  <a:pt x="4364853" y="582253"/>
                </a:cubicBezTo>
                <a:lnTo>
                  <a:pt x="4364737" y="583392"/>
                </a:lnTo>
                <a:cubicBezTo>
                  <a:pt x="4359427" y="584395"/>
                  <a:pt x="4354098" y="585336"/>
                  <a:pt x="4348521" y="584920"/>
                </a:cubicBezTo>
                <a:cubicBezTo>
                  <a:pt x="4317350" y="590430"/>
                  <a:pt x="4285468" y="593388"/>
                  <a:pt x="4253094" y="593911"/>
                </a:cubicBezTo>
                <a:lnTo>
                  <a:pt x="4235976" y="595524"/>
                </a:lnTo>
                <a:lnTo>
                  <a:pt x="4235950" y="595033"/>
                </a:lnTo>
                <a:lnTo>
                  <a:pt x="4235451" y="595066"/>
                </a:lnTo>
                <a:cubicBezTo>
                  <a:pt x="4234885" y="591293"/>
                  <a:pt x="4234858" y="587507"/>
                  <a:pt x="4234858" y="583715"/>
                </a:cubicBezTo>
                <a:cubicBezTo>
                  <a:pt x="4234858" y="578078"/>
                  <a:pt x="4234916" y="572454"/>
                  <a:pt x="4236228" y="566868"/>
                </a:cubicBezTo>
                <a:cubicBezTo>
                  <a:pt x="4236186" y="535786"/>
                  <a:pt x="4238636" y="505143"/>
                  <a:pt x="4243692" y="475137"/>
                </a:cubicBezTo>
                <a:lnTo>
                  <a:pt x="4244233" y="468500"/>
                </a:lnTo>
                <a:cubicBezTo>
                  <a:pt x="4244401" y="468495"/>
                  <a:pt x="4244571" y="468490"/>
                  <a:pt x="4244738" y="468437"/>
                </a:cubicBezTo>
                <a:cubicBezTo>
                  <a:pt x="4271041" y="285283"/>
                  <a:pt x="4360502" y="121704"/>
                  <a:pt x="4492246" y="0"/>
                </a:cubicBezTo>
                <a:close/>
                <a:moveTo>
                  <a:pt x="3418424" y="0"/>
                </a:moveTo>
                <a:lnTo>
                  <a:pt x="3552441" y="0"/>
                </a:lnTo>
                <a:cubicBezTo>
                  <a:pt x="3630337" y="226291"/>
                  <a:pt x="3826926" y="399791"/>
                  <a:pt x="4070978" y="451830"/>
                </a:cubicBezTo>
                <a:cubicBezTo>
                  <a:pt x="4033127" y="260867"/>
                  <a:pt x="3913719" y="98005"/>
                  <a:pt x="3748249" y="0"/>
                </a:cubicBezTo>
                <a:lnTo>
                  <a:pt x="3956957" y="0"/>
                </a:lnTo>
                <a:cubicBezTo>
                  <a:pt x="4088702" y="121703"/>
                  <a:pt x="4178162" y="285283"/>
                  <a:pt x="4204464" y="468437"/>
                </a:cubicBezTo>
                <a:cubicBezTo>
                  <a:pt x="4204632" y="468490"/>
                  <a:pt x="4204801" y="468495"/>
                  <a:pt x="4204970" y="468499"/>
                </a:cubicBezTo>
                <a:lnTo>
                  <a:pt x="4205510" y="475137"/>
                </a:lnTo>
                <a:cubicBezTo>
                  <a:pt x="4210567" y="505143"/>
                  <a:pt x="4213016" y="535786"/>
                  <a:pt x="4212974" y="566868"/>
                </a:cubicBezTo>
                <a:cubicBezTo>
                  <a:pt x="4214286" y="572454"/>
                  <a:pt x="4214345" y="578078"/>
                  <a:pt x="4214345" y="583715"/>
                </a:cubicBezTo>
                <a:cubicBezTo>
                  <a:pt x="4214345" y="587508"/>
                  <a:pt x="4214318" y="591293"/>
                  <a:pt x="4213752" y="595066"/>
                </a:cubicBezTo>
                <a:lnTo>
                  <a:pt x="4213253" y="595033"/>
                </a:lnTo>
                <a:lnTo>
                  <a:pt x="4213227" y="595524"/>
                </a:lnTo>
                <a:lnTo>
                  <a:pt x="4196108" y="593911"/>
                </a:lnTo>
                <a:cubicBezTo>
                  <a:pt x="4163734" y="593388"/>
                  <a:pt x="4131854" y="590430"/>
                  <a:pt x="4100682" y="584920"/>
                </a:cubicBezTo>
                <a:cubicBezTo>
                  <a:pt x="4095105" y="585336"/>
                  <a:pt x="4089776" y="584395"/>
                  <a:pt x="4084465" y="583392"/>
                </a:cubicBezTo>
                <a:lnTo>
                  <a:pt x="4084349" y="582253"/>
                </a:lnTo>
                <a:cubicBezTo>
                  <a:pt x="3762475" y="529393"/>
                  <a:pt x="3503203" y="299826"/>
                  <a:pt x="3418424" y="0"/>
                </a:cubicBezTo>
                <a:close/>
                <a:moveTo>
                  <a:pt x="2800095" y="0"/>
                </a:moveTo>
                <a:lnTo>
                  <a:pt x="3008804" y="0"/>
                </a:lnTo>
                <a:cubicBezTo>
                  <a:pt x="2843334" y="98005"/>
                  <a:pt x="2723925" y="260867"/>
                  <a:pt x="2686074" y="451830"/>
                </a:cubicBezTo>
                <a:cubicBezTo>
                  <a:pt x="2930126" y="399791"/>
                  <a:pt x="3126716" y="226291"/>
                  <a:pt x="3204612" y="0"/>
                </a:cubicBezTo>
                <a:lnTo>
                  <a:pt x="3338628" y="0"/>
                </a:lnTo>
                <a:cubicBezTo>
                  <a:pt x="3253850" y="299826"/>
                  <a:pt x="2994578" y="529393"/>
                  <a:pt x="2672703" y="582253"/>
                </a:cubicBezTo>
                <a:lnTo>
                  <a:pt x="2672586" y="583392"/>
                </a:lnTo>
                <a:cubicBezTo>
                  <a:pt x="2667276" y="584395"/>
                  <a:pt x="2661947" y="585336"/>
                  <a:pt x="2656370" y="584920"/>
                </a:cubicBezTo>
                <a:cubicBezTo>
                  <a:pt x="2625198" y="590430"/>
                  <a:pt x="2593318" y="593388"/>
                  <a:pt x="2560943" y="593911"/>
                </a:cubicBezTo>
                <a:lnTo>
                  <a:pt x="2543825" y="595524"/>
                </a:lnTo>
                <a:lnTo>
                  <a:pt x="2543799" y="595033"/>
                </a:lnTo>
                <a:lnTo>
                  <a:pt x="2543300" y="595066"/>
                </a:lnTo>
                <a:cubicBezTo>
                  <a:pt x="2542734" y="591293"/>
                  <a:pt x="2542707" y="587507"/>
                  <a:pt x="2542707" y="583715"/>
                </a:cubicBezTo>
                <a:cubicBezTo>
                  <a:pt x="2542707" y="578078"/>
                  <a:pt x="2542765" y="572454"/>
                  <a:pt x="2544077" y="566868"/>
                </a:cubicBezTo>
                <a:cubicBezTo>
                  <a:pt x="2544035" y="535786"/>
                  <a:pt x="2546485" y="505143"/>
                  <a:pt x="2551541" y="475137"/>
                </a:cubicBezTo>
                <a:lnTo>
                  <a:pt x="2552082" y="468499"/>
                </a:lnTo>
                <a:cubicBezTo>
                  <a:pt x="2552250" y="468495"/>
                  <a:pt x="2552420" y="468490"/>
                  <a:pt x="2552587" y="468437"/>
                </a:cubicBezTo>
                <a:cubicBezTo>
                  <a:pt x="2578890" y="285283"/>
                  <a:pt x="2668350" y="121703"/>
                  <a:pt x="2800095" y="0"/>
                </a:cubicBezTo>
                <a:close/>
                <a:moveTo>
                  <a:pt x="1726273" y="0"/>
                </a:moveTo>
                <a:lnTo>
                  <a:pt x="1860290" y="0"/>
                </a:lnTo>
                <a:cubicBezTo>
                  <a:pt x="1938186" y="226291"/>
                  <a:pt x="2134775" y="399791"/>
                  <a:pt x="2378827" y="451830"/>
                </a:cubicBezTo>
                <a:cubicBezTo>
                  <a:pt x="2340976" y="260867"/>
                  <a:pt x="2221567" y="98005"/>
                  <a:pt x="2056098" y="0"/>
                </a:cubicBezTo>
                <a:lnTo>
                  <a:pt x="2264806" y="0"/>
                </a:lnTo>
                <a:cubicBezTo>
                  <a:pt x="2396551" y="121703"/>
                  <a:pt x="2486011" y="285283"/>
                  <a:pt x="2512313" y="468437"/>
                </a:cubicBezTo>
                <a:cubicBezTo>
                  <a:pt x="2512481" y="468490"/>
                  <a:pt x="2512650" y="468495"/>
                  <a:pt x="2512819" y="468499"/>
                </a:cubicBezTo>
                <a:lnTo>
                  <a:pt x="2513359" y="475137"/>
                </a:lnTo>
                <a:cubicBezTo>
                  <a:pt x="2518416" y="505143"/>
                  <a:pt x="2520865" y="535786"/>
                  <a:pt x="2520823" y="566868"/>
                </a:cubicBezTo>
                <a:cubicBezTo>
                  <a:pt x="2522135" y="572454"/>
                  <a:pt x="2522194" y="578078"/>
                  <a:pt x="2522194" y="583715"/>
                </a:cubicBezTo>
                <a:cubicBezTo>
                  <a:pt x="2522194" y="587508"/>
                  <a:pt x="2522167" y="591293"/>
                  <a:pt x="2521601" y="595066"/>
                </a:cubicBezTo>
                <a:lnTo>
                  <a:pt x="2521102" y="595033"/>
                </a:lnTo>
                <a:lnTo>
                  <a:pt x="2521076" y="595524"/>
                </a:lnTo>
                <a:lnTo>
                  <a:pt x="2503957" y="593911"/>
                </a:lnTo>
                <a:cubicBezTo>
                  <a:pt x="2471583" y="593388"/>
                  <a:pt x="2439703" y="590430"/>
                  <a:pt x="2408531" y="584920"/>
                </a:cubicBezTo>
                <a:cubicBezTo>
                  <a:pt x="2402954" y="585336"/>
                  <a:pt x="2397625" y="584395"/>
                  <a:pt x="2392314" y="583392"/>
                </a:cubicBezTo>
                <a:lnTo>
                  <a:pt x="2392198" y="582253"/>
                </a:lnTo>
                <a:cubicBezTo>
                  <a:pt x="2070324" y="529393"/>
                  <a:pt x="1811051" y="299826"/>
                  <a:pt x="1726273" y="0"/>
                </a:cubicBezTo>
                <a:close/>
                <a:moveTo>
                  <a:pt x="1107944" y="0"/>
                </a:moveTo>
                <a:lnTo>
                  <a:pt x="1316652" y="0"/>
                </a:lnTo>
                <a:cubicBezTo>
                  <a:pt x="1151183" y="98005"/>
                  <a:pt x="1031774" y="260867"/>
                  <a:pt x="993923" y="451830"/>
                </a:cubicBezTo>
                <a:cubicBezTo>
                  <a:pt x="1237975" y="399791"/>
                  <a:pt x="1434564" y="226291"/>
                  <a:pt x="1512461" y="0"/>
                </a:cubicBezTo>
                <a:lnTo>
                  <a:pt x="1646477" y="0"/>
                </a:lnTo>
                <a:cubicBezTo>
                  <a:pt x="1561699" y="299826"/>
                  <a:pt x="1302427" y="529393"/>
                  <a:pt x="980552" y="582253"/>
                </a:cubicBezTo>
                <a:lnTo>
                  <a:pt x="980435" y="583392"/>
                </a:lnTo>
                <a:cubicBezTo>
                  <a:pt x="975125" y="584395"/>
                  <a:pt x="969796" y="585336"/>
                  <a:pt x="964219" y="584920"/>
                </a:cubicBezTo>
                <a:cubicBezTo>
                  <a:pt x="933047" y="590430"/>
                  <a:pt x="901167" y="593388"/>
                  <a:pt x="868792" y="593911"/>
                </a:cubicBezTo>
                <a:lnTo>
                  <a:pt x="851674" y="595524"/>
                </a:lnTo>
                <a:lnTo>
                  <a:pt x="851648" y="595033"/>
                </a:lnTo>
                <a:lnTo>
                  <a:pt x="851149" y="595066"/>
                </a:lnTo>
                <a:cubicBezTo>
                  <a:pt x="850583" y="591293"/>
                  <a:pt x="850556" y="587507"/>
                  <a:pt x="850556" y="583715"/>
                </a:cubicBezTo>
                <a:cubicBezTo>
                  <a:pt x="850556" y="578078"/>
                  <a:pt x="850614" y="572454"/>
                  <a:pt x="851926" y="566868"/>
                </a:cubicBezTo>
                <a:cubicBezTo>
                  <a:pt x="851884" y="535786"/>
                  <a:pt x="854334" y="505143"/>
                  <a:pt x="859390" y="475137"/>
                </a:cubicBezTo>
                <a:lnTo>
                  <a:pt x="859931" y="468499"/>
                </a:lnTo>
                <a:cubicBezTo>
                  <a:pt x="860099" y="468495"/>
                  <a:pt x="860269" y="468490"/>
                  <a:pt x="860436" y="468437"/>
                </a:cubicBezTo>
                <a:cubicBezTo>
                  <a:pt x="886739" y="285283"/>
                  <a:pt x="976199" y="121704"/>
                  <a:pt x="1107944" y="0"/>
                </a:cubicBezTo>
                <a:close/>
                <a:moveTo>
                  <a:pt x="34122" y="0"/>
                </a:moveTo>
                <a:lnTo>
                  <a:pt x="168138" y="0"/>
                </a:lnTo>
                <a:cubicBezTo>
                  <a:pt x="246034" y="226290"/>
                  <a:pt x="442624" y="399791"/>
                  <a:pt x="686676" y="451830"/>
                </a:cubicBezTo>
                <a:cubicBezTo>
                  <a:pt x="648825" y="260867"/>
                  <a:pt x="529416" y="98005"/>
                  <a:pt x="363946" y="0"/>
                </a:cubicBezTo>
                <a:lnTo>
                  <a:pt x="572655" y="0"/>
                </a:lnTo>
                <a:cubicBezTo>
                  <a:pt x="704400" y="121703"/>
                  <a:pt x="793860" y="285283"/>
                  <a:pt x="820162" y="468437"/>
                </a:cubicBezTo>
                <a:cubicBezTo>
                  <a:pt x="820330" y="468490"/>
                  <a:pt x="820499" y="468495"/>
                  <a:pt x="820668" y="468500"/>
                </a:cubicBezTo>
                <a:lnTo>
                  <a:pt x="821208" y="475137"/>
                </a:lnTo>
                <a:cubicBezTo>
                  <a:pt x="826265" y="505143"/>
                  <a:pt x="828714" y="535786"/>
                  <a:pt x="828672" y="566868"/>
                </a:cubicBezTo>
                <a:cubicBezTo>
                  <a:pt x="829984" y="572454"/>
                  <a:pt x="830043" y="578078"/>
                  <a:pt x="830043" y="583715"/>
                </a:cubicBezTo>
                <a:cubicBezTo>
                  <a:pt x="830043" y="587508"/>
                  <a:pt x="830016" y="591293"/>
                  <a:pt x="829450" y="595066"/>
                </a:cubicBezTo>
                <a:lnTo>
                  <a:pt x="828951" y="595033"/>
                </a:lnTo>
                <a:lnTo>
                  <a:pt x="828925" y="595524"/>
                </a:lnTo>
                <a:lnTo>
                  <a:pt x="811806" y="593911"/>
                </a:lnTo>
                <a:cubicBezTo>
                  <a:pt x="779432" y="593388"/>
                  <a:pt x="747552" y="590430"/>
                  <a:pt x="716380" y="584920"/>
                </a:cubicBezTo>
                <a:cubicBezTo>
                  <a:pt x="710803" y="585336"/>
                  <a:pt x="705474" y="584395"/>
                  <a:pt x="700163" y="583392"/>
                </a:cubicBezTo>
                <a:lnTo>
                  <a:pt x="700047" y="582253"/>
                </a:lnTo>
                <a:cubicBezTo>
                  <a:pt x="378172" y="529393"/>
                  <a:pt x="118900" y="299826"/>
                  <a:pt x="34122"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cxnSp>
        <p:nvCxnSpPr>
          <p:cNvPr id="6" name="Straight Connector 7">
            <a:extLst>
              <a:ext uri="{FF2B5EF4-FFF2-40B4-BE49-F238E27FC236}">
                <a16:creationId xmlns:a16="http://schemas.microsoft.com/office/drawing/2014/main" id="{CFC11854-FAB4-1212-92DE-68029B00A7B6}"/>
              </a:ext>
            </a:extLst>
          </p:cNvPr>
          <p:cNvCxnSpPr/>
          <p:nvPr/>
        </p:nvCxnSpPr>
        <p:spPr>
          <a:xfrm flipV="1">
            <a:off x="6289675" y="5264150"/>
            <a:ext cx="0" cy="914400"/>
          </a:xfrm>
          <a:prstGeom prst="line">
            <a:avLst/>
          </a:prstGeom>
          <a:ln w="1905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ctrTitle"/>
          </p:nvPr>
        </p:nvSpPr>
        <p:spPr>
          <a:xfrm>
            <a:off x="342900" y="4960137"/>
            <a:ext cx="5829300" cy="1463040"/>
          </a:xfrm>
        </p:spPr>
        <p:txBody>
          <a:bodyPr/>
          <a:lstStyle>
            <a:lvl1pPr algn="r">
              <a:defRPr sz="4400" spc="200" baseline="0"/>
            </a:lvl1pPr>
          </a:lstStyle>
          <a:p>
            <a:r>
              <a:rPr lang="nl-NL"/>
              <a:t>Klik om de stijl te bewerken</a:t>
            </a:r>
            <a:endParaRPr lang="en-US" dirty="0"/>
          </a:p>
        </p:txBody>
      </p:sp>
      <p:sp>
        <p:nvSpPr>
          <p:cNvPr id="3" name="Subtitle 2"/>
          <p:cNvSpPr>
            <a:spLocks noGrp="1"/>
          </p:cNvSpPr>
          <p:nvPr>
            <p:ph type="subTitle" idx="1"/>
          </p:nvPr>
        </p:nvSpPr>
        <p:spPr>
          <a:xfrm>
            <a:off x="6457950" y="4960137"/>
            <a:ext cx="2400300" cy="1463040"/>
          </a:xfrm>
        </p:spPr>
        <p:txBody>
          <a:bodyPr lIns="91440" rIns="91440" anchor="ctr">
            <a:normAutofit/>
          </a:bodyPr>
          <a:lstStyle>
            <a:lvl1pPr marL="0" indent="0" algn="l">
              <a:lnSpc>
                <a:spcPct val="100000"/>
              </a:lnSpc>
              <a:spcBef>
                <a:spcPts val="0"/>
              </a:spcBef>
              <a:buNone/>
              <a:defRPr sz="1600">
                <a:solidFill>
                  <a:schemeClr val="tx1">
                    <a:lumMod val="95000"/>
                    <a:lumOff val="5000"/>
                  </a:schemeClr>
                </a:solidFill>
              </a:defRPr>
            </a:lvl1pPr>
            <a:lvl2pPr marL="457200" indent="0" algn="ctr">
              <a:buNone/>
              <a:defRPr sz="1600"/>
            </a:lvl2pPr>
            <a:lvl3pPr marL="914400" indent="0" algn="ctr">
              <a:buNone/>
              <a:defRPr sz="16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a:t>Klik om de ondertitelstijl van het model te bewerken</a:t>
            </a:r>
            <a:endParaRPr lang="en-US" dirty="0"/>
          </a:p>
        </p:txBody>
      </p:sp>
      <p:sp>
        <p:nvSpPr>
          <p:cNvPr id="7" name="Date Placeholder 3">
            <a:extLst>
              <a:ext uri="{FF2B5EF4-FFF2-40B4-BE49-F238E27FC236}">
                <a16:creationId xmlns:a16="http://schemas.microsoft.com/office/drawing/2014/main" id="{ED4E0570-571D-A8F4-46C5-C0C901BE4F80}"/>
              </a:ext>
            </a:extLst>
          </p:cNvPr>
          <p:cNvSpPr>
            <a:spLocks noGrp="1"/>
          </p:cNvSpPr>
          <p:nvPr>
            <p:ph type="dt" sz="half" idx="10"/>
          </p:nvPr>
        </p:nvSpPr>
        <p:spPr/>
        <p:txBody>
          <a:bodyPr/>
          <a:lstStyle>
            <a:lvl1pPr algn="l">
              <a:defRPr smtClean="0"/>
            </a:lvl1pPr>
          </a:lstStyle>
          <a:p>
            <a:pPr>
              <a:defRPr/>
            </a:pPr>
            <a:fld id="{BD4EC381-8ACE-49F6-8F9D-DF41B5E7C6B7}" type="datetimeFigureOut">
              <a:rPr lang="nl-NL"/>
              <a:pPr>
                <a:defRPr/>
              </a:pPr>
              <a:t>28-09-2022</a:t>
            </a:fld>
            <a:endParaRPr lang="nl-NL"/>
          </a:p>
        </p:txBody>
      </p:sp>
      <p:sp>
        <p:nvSpPr>
          <p:cNvPr id="8" name="Footer Placeholder 4">
            <a:extLst>
              <a:ext uri="{FF2B5EF4-FFF2-40B4-BE49-F238E27FC236}">
                <a16:creationId xmlns:a16="http://schemas.microsoft.com/office/drawing/2014/main" id="{34FE5FB9-7A27-D28A-6369-FCA06B52BFA8}"/>
              </a:ext>
            </a:extLst>
          </p:cNvPr>
          <p:cNvSpPr>
            <a:spLocks noGrp="1"/>
          </p:cNvSpPr>
          <p:nvPr>
            <p:ph type="ftr" sz="quarter" idx="11"/>
          </p:nvPr>
        </p:nvSpPr>
        <p:spPr/>
        <p:txBody>
          <a:bodyPr/>
          <a:lstStyle>
            <a:lvl1pPr>
              <a:defRPr/>
            </a:lvl1pPr>
          </a:lstStyle>
          <a:p>
            <a:pPr>
              <a:defRPr/>
            </a:pPr>
            <a:endParaRPr lang="nl-NL"/>
          </a:p>
        </p:txBody>
      </p:sp>
      <p:sp>
        <p:nvSpPr>
          <p:cNvPr id="9" name="Slide Number Placeholder 5">
            <a:extLst>
              <a:ext uri="{FF2B5EF4-FFF2-40B4-BE49-F238E27FC236}">
                <a16:creationId xmlns:a16="http://schemas.microsoft.com/office/drawing/2014/main" id="{7BDA7A8B-EEE7-1120-A310-3339D183A685}"/>
              </a:ext>
            </a:extLst>
          </p:cNvPr>
          <p:cNvSpPr>
            <a:spLocks noGrp="1"/>
          </p:cNvSpPr>
          <p:nvPr>
            <p:ph type="sldNum" sz="quarter" idx="12"/>
          </p:nvPr>
        </p:nvSpPr>
        <p:spPr/>
        <p:txBody>
          <a:bodyPr/>
          <a:lstStyle>
            <a:lvl1pPr>
              <a:defRPr/>
            </a:lvl1pPr>
          </a:lstStyle>
          <a:p>
            <a:fld id="{DE99AFED-3070-4B7C-80DE-D17A4AFBB638}" type="slidenum">
              <a:rPr lang="nl-NL" altLang="nl-NL"/>
              <a:pPr/>
              <a:t>‹nr.›</a:t>
            </a:fld>
            <a:endParaRPr lang="nl-NL" altLang="nl-NL"/>
          </a:p>
        </p:txBody>
      </p:sp>
    </p:spTree>
    <p:extLst>
      <p:ext uri="{BB962C8B-B14F-4D97-AF65-F5344CB8AC3E}">
        <p14:creationId xmlns:p14="http://schemas.microsoft.com/office/powerpoint/2010/main" val="2955209467"/>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dirty="0"/>
              <a:t>Klik om de stijl te bewerken</a:t>
            </a:r>
            <a:endParaRPr lang="en-US" dirty="0"/>
          </a:p>
        </p:txBody>
      </p:sp>
      <p:sp>
        <p:nvSpPr>
          <p:cNvPr id="3" name="Content Placeholder 2"/>
          <p:cNvSpPr>
            <a:spLocks noGrp="1"/>
          </p:cNvSpPr>
          <p:nvPr>
            <p:ph idx="1"/>
          </p:nvPr>
        </p:nvSpPr>
        <p:spPr/>
        <p:txBody>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endParaRPr lang="en-US" dirty="0"/>
          </a:p>
        </p:txBody>
      </p:sp>
      <p:sp>
        <p:nvSpPr>
          <p:cNvPr id="4" name="Date Placeholder 3">
            <a:extLst>
              <a:ext uri="{FF2B5EF4-FFF2-40B4-BE49-F238E27FC236}">
                <a16:creationId xmlns:a16="http://schemas.microsoft.com/office/drawing/2014/main" id="{ADCCD8E0-5B2D-43EC-F355-2DCCC1DBEDCF}"/>
              </a:ext>
            </a:extLst>
          </p:cNvPr>
          <p:cNvSpPr>
            <a:spLocks noGrp="1"/>
          </p:cNvSpPr>
          <p:nvPr>
            <p:ph type="dt" sz="half" idx="10"/>
          </p:nvPr>
        </p:nvSpPr>
        <p:spPr/>
        <p:txBody>
          <a:bodyPr/>
          <a:lstStyle>
            <a:lvl1pPr>
              <a:defRPr/>
            </a:lvl1pPr>
          </a:lstStyle>
          <a:p>
            <a:pPr>
              <a:defRPr/>
            </a:pPr>
            <a:fld id="{B0AA6CA2-EB42-4558-84F0-0C16C5C8BA66}" type="datetimeFigureOut">
              <a:rPr lang="nl-NL"/>
              <a:pPr>
                <a:defRPr/>
              </a:pPr>
              <a:t>28-09-2022</a:t>
            </a:fld>
            <a:endParaRPr lang="nl-NL"/>
          </a:p>
        </p:txBody>
      </p:sp>
      <p:sp>
        <p:nvSpPr>
          <p:cNvPr id="5" name="Footer Placeholder 4">
            <a:extLst>
              <a:ext uri="{FF2B5EF4-FFF2-40B4-BE49-F238E27FC236}">
                <a16:creationId xmlns:a16="http://schemas.microsoft.com/office/drawing/2014/main" id="{DB080CE7-902F-F46E-70F7-325CC4404893}"/>
              </a:ext>
            </a:extLst>
          </p:cNvPr>
          <p:cNvSpPr>
            <a:spLocks noGrp="1"/>
          </p:cNvSpPr>
          <p:nvPr>
            <p:ph type="ftr" sz="quarter" idx="11"/>
          </p:nvPr>
        </p:nvSpPr>
        <p:spPr/>
        <p:txBody>
          <a:bodyPr/>
          <a:lstStyle>
            <a:lvl1pPr>
              <a:defRPr/>
            </a:lvl1pPr>
          </a:lstStyle>
          <a:p>
            <a:pPr>
              <a:defRPr/>
            </a:pPr>
            <a:endParaRPr lang="nl-NL"/>
          </a:p>
        </p:txBody>
      </p:sp>
      <p:sp>
        <p:nvSpPr>
          <p:cNvPr id="6" name="Slide Number Placeholder 5">
            <a:extLst>
              <a:ext uri="{FF2B5EF4-FFF2-40B4-BE49-F238E27FC236}">
                <a16:creationId xmlns:a16="http://schemas.microsoft.com/office/drawing/2014/main" id="{BD43F9AB-7E65-3053-9A8F-8D71A376341A}"/>
              </a:ext>
            </a:extLst>
          </p:cNvPr>
          <p:cNvSpPr>
            <a:spLocks noGrp="1"/>
          </p:cNvSpPr>
          <p:nvPr>
            <p:ph type="sldNum" sz="quarter" idx="12"/>
          </p:nvPr>
        </p:nvSpPr>
        <p:spPr/>
        <p:txBody>
          <a:bodyPr/>
          <a:lstStyle>
            <a:lvl1pPr>
              <a:defRPr/>
            </a:lvl1pPr>
          </a:lstStyle>
          <a:p>
            <a:fld id="{460E7913-8EAF-44BF-8505-E967BBA14B36}" type="slidenum">
              <a:rPr lang="nl-NL" altLang="nl-NL"/>
              <a:pPr/>
              <a:t>‹nr.›</a:t>
            </a:fld>
            <a:endParaRPr lang="nl-NL" altLang="nl-NL"/>
          </a:p>
        </p:txBody>
      </p:sp>
    </p:spTree>
    <p:extLst>
      <p:ext uri="{BB962C8B-B14F-4D97-AF65-F5344CB8AC3E}">
        <p14:creationId xmlns:p14="http://schemas.microsoft.com/office/powerpoint/2010/main" val="3986263645"/>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type="secHead" preserve="1">
  <p:cSld name="Sectiekop">
    <p:spTree>
      <p:nvGrpSpPr>
        <p:cNvPr id="1" name=""/>
        <p:cNvGrpSpPr/>
        <p:nvPr/>
      </p:nvGrpSpPr>
      <p:grpSpPr>
        <a:xfrm>
          <a:off x="0" y="0"/>
          <a:ext cx="0" cy="0"/>
          <a:chOff x="0" y="0"/>
          <a:chExt cx="0" cy="0"/>
        </a:xfrm>
      </p:grpSpPr>
      <p:sp>
        <p:nvSpPr>
          <p:cNvPr id="4" name="Rectangle 8">
            <a:extLst>
              <a:ext uri="{FF2B5EF4-FFF2-40B4-BE49-F238E27FC236}">
                <a16:creationId xmlns:a16="http://schemas.microsoft.com/office/drawing/2014/main" id="{110D74E0-6232-F2E7-B520-7202F266DE16}"/>
              </a:ext>
            </a:extLst>
          </p:cNvPr>
          <p:cNvSpPr/>
          <p:nvPr/>
        </p:nvSpPr>
        <p:spPr>
          <a:xfrm>
            <a:off x="0" y="0"/>
            <a:ext cx="9144000" cy="4572000"/>
          </a:xfrm>
          <a:prstGeom prst="rect">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 name="Freeform 10">
            <a:extLst>
              <a:ext uri="{FF2B5EF4-FFF2-40B4-BE49-F238E27FC236}">
                <a16:creationId xmlns:a16="http://schemas.microsoft.com/office/drawing/2014/main" id="{1C028B12-C635-E3BF-45B3-2409EF631583}"/>
              </a:ext>
            </a:extLst>
          </p:cNvPr>
          <p:cNvSpPr/>
          <p:nvPr/>
        </p:nvSpPr>
        <p:spPr>
          <a:xfrm>
            <a:off x="4763" y="0"/>
            <a:ext cx="9139237" cy="4572000"/>
          </a:xfrm>
          <a:custGeom>
            <a:avLst/>
            <a:gdLst/>
            <a:ahLst/>
            <a:cxnLst/>
            <a:rect l="l" t="t" r="r" b="b"/>
            <a:pathLst>
              <a:path w="9139239" h="4572001">
                <a:moveTo>
                  <a:pt x="9139239" y="4171458"/>
                </a:moveTo>
                <a:lnTo>
                  <a:pt x="9139239" y="4479120"/>
                </a:lnTo>
                <a:lnTo>
                  <a:pt x="9061857" y="4572001"/>
                </a:lnTo>
                <a:lnTo>
                  <a:pt x="8867616" y="4572001"/>
                </a:lnTo>
                <a:cubicBezTo>
                  <a:pt x="8974940" y="4496648"/>
                  <a:pt x="9059271" y="4392377"/>
                  <a:pt x="9109281" y="4270954"/>
                </a:cubicBezTo>
                <a:close/>
                <a:moveTo>
                  <a:pt x="9139239" y="4017903"/>
                </a:moveTo>
                <a:lnTo>
                  <a:pt x="9139239" y="4146549"/>
                </a:lnTo>
                <a:lnTo>
                  <a:pt x="9061849" y="4168266"/>
                </a:lnTo>
                <a:cubicBezTo>
                  <a:pt x="8867508" y="4236060"/>
                  <a:pt x="8712637" y="4384208"/>
                  <a:pt x="8639677" y="4572001"/>
                </a:cubicBezTo>
                <a:lnTo>
                  <a:pt x="8502130" y="4572001"/>
                </a:lnTo>
                <a:cubicBezTo>
                  <a:pt x="8583823" y="4319597"/>
                  <a:pt x="8787913" y="4120306"/>
                  <a:pt x="9046727" y="4039822"/>
                </a:cubicBezTo>
                <a:close/>
                <a:moveTo>
                  <a:pt x="7620280" y="3999419"/>
                </a:moveTo>
                <a:lnTo>
                  <a:pt x="7637367" y="4001042"/>
                </a:lnTo>
                <a:cubicBezTo>
                  <a:pt x="7669753" y="4001569"/>
                  <a:pt x="7701646" y="4004550"/>
                  <a:pt x="7732829" y="4010107"/>
                </a:cubicBezTo>
                <a:cubicBezTo>
                  <a:pt x="7738405" y="4009688"/>
                  <a:pt x="7743733" y="4010636"/>
                  <a:pt x="7749042" y="4011646"/>
                </a:cubicBezTo>
                <a:lnTo>
                  <a:pt x="7749159" y="4012794"/>
                </a:lnTo>
                <a:cubicBezTo>
                  <a:pt x="8061238" y="4064450"/>
                  <a:pt x="8314467" y="4283539"/>
                  <a:pt x="8407830" y="4572001"/>
                </a:cubicBezTo>
                <a:lnTo>
                  <a:pt x="8270283" y="4572001"/>
                </a:lnTo>
                <a:cubicBezTo>
                  <a:pt x="8186900" y="4357380"/>
                  <a:pt x="7996531" y="4194541"/>
                  <a:pt x="7762529" y="4144250"/>
                </a:cubicBezTo>
                <a:cubicBezTo>
                  <a:pt x="7797023" y="4319651"/>
                  <a:pt x="7899246" y="4471530"/>
                  <a:pt x="8042344" y="4572001"/>
                </a:cubicBezTo>
                <a:lnTo>
                  <a:pt x="7848103" y="4572001"/>
                </a:lnTo>
                <a:cubicBezTo>
                  <a:pt x="7731971" y="4452596"/>
                  <a:pt x="7653409" y="4298519"/>
                  <a:pt x="7629044" y="4127511"/>
                </a:cubicBezTo>
                <a:cubicBezTo>
                  <a:pt x="7628876" y="4127458"/>
                  <a:pt x="7628708" y="4127453"/>
                  <a:pt x="7628538" y="4127448"/>
                </a:cubicBezTo>
                <a:lnTo>
                  <a:pt x="7628000" y="4120772"/>
                </a:lnTo>
                <a:cubicBezTo>
                  <a:pt x="7622941" y="4090522"/>
                  <a:pt x="7620490" y="4059631"/>
                  <a:pt x="7620533" y="4028296"/>
                </a:cubicBezTo>
                <a:cubicBezTo>
                  <a:pt x="7619221" y="4022668"/>
                  <a:pt x="7619162" y="4017001"/>
                  <a:pt x="7619162" y="4011320"/>
                </a:cubicBezTo>
                <a:lnTo>
                  <a:pt x="7619756" y="3999880"/>
                </a:lnTo>
                <a:lnTo>
                  <a:pt x="7620254" y="3999913"/>
                </a:lnTo>
                <a:close/>
                <a:moveTo>
                  <a:pt x="7597529" y="3999419"/>
                </a:moveTo>
                <a:lnTo>
                  <a:pt x="7597555" y="3999913"/>
                </a:lnTo>
                <a:lnTo>
                  <a:pt x="7598053" y="3999880"/>
                </a:lnTo>
                <a:lnTo>
                  <a:pt x="7598647" y="4011320"/>
                </a:lnTo>
                <a:cubicBezTo>
                  <a:pt x="7598647" y="4017001"/>
                  <a:pt x="7598588" y="4022668"/>
                  <a:pt x="7597276" y="4028296"/>
                </a:cubicBezTo>
                <a:cubicBezTo>
                  <a:pt x="7597319" y="4059631"/>
                  <a:pt x="7594868" y="4090522"/>
                  <a:pt x="7589809" y="4120772"/>
                </a:cubicBezTo>
                <a:lnTo>
                  <a:pt x="7589271" y="4127448"/>
                </a:lnTo>
                <a:cubicBezTo>
                  <a:pt x="7589101" y="4127453"/>
                  <a:pt x="7588933" y="4127458"/>
                  <a:pt x="7588765" y="4127511"/>
                </a:cubicBezTo>
                <a:cubicBezTo>
                  <a:pt x="7564400" y="4298519"/>
                  <a:pt x="7485838" y="4452596"/>
                  <a:pt x="7369706" y="4572001"/>
                </a:cubicBezTo>
                <a:lnTo>
                  <a:pt x="7175465" y="4572001"/>
                </a:lnTo>
                <a:cubicBezTo>
                  <a:pt x="7318563" y="4471530"/>
                  <a:pt x="7420786" y="4319651"/>
                  <a:pt x="7455280" y="4144250"/>
                </a:cubicBezTo>
                <a:cubicBezTo>
                  <a:pt x="7221278" y="4194541"/>
                  <a:pt x="7030909" y="4357380"/>
                  <a:pt x="6947526" y="4572001"/>
                </a:cubicBezTo>
                <a:lnTo>
                  <a:pt x="6809978" y="4572001"/>
                </a:lnTo>
                <a:cubicBezTo>
                  <a:pt x="6903341" y="4283539"/>
                  <a:pt x="7156571" y="4064450"/>
                  <a:pt x="7468650" y="4012794"/>
                </a:cubicBezTo>
                <a:lnTo>
                  <a:pt x="7468767" y="4011646"/>
                </a:lnTo>
                <a:cubicBezTo>
                  <a:pt x="7474076" y="4010636"/>
                  <a:pt x="7479404" y="4009688"/>
                  <a:pt x="7484980" y="4010107"/>
                </a:cubicBezTo>
                <a:cubicBezTo>
                  <a:pt x="7516163" y="4004550"/>
                  <a:pt x="7548056" y="4001569"/>
                  <a:pt x="7580442" y="4001042"/>
                </a:cubicBezTo>
                <a:close/>
                <a:moveTo>
                  <a:pt x="5928129" y="3999419"/>
                </a:moveTo>
                <a:lnTo>
                  <a:pt x="5945217" y="4001042"/>
                </a:lnTo>
                <a:cubicBezTo>
                  <a:pt x="5977602" y="4001569"/>
                  <a:pt x="6009495" y="4004550"/>
                  <a:pt x="6040678" y="4010107"/>
                </a:cubicBezTo>
                <a:cubicBezTo>
                  <a:pt x="6046254" y="4009688"/>
                  <a:pt x="6051582" y="4010636"/>
                  <a:pt x="6056891" y="4011646"/>
                </a:cubicBezTo>
                <a:lnTo>
                  <a:pt x="6057008" y="4012794"/>
                </a:lnTo>
                <a:cubicBezTo>
                  <a:pt x="6369087" y="4064450"/>
                  <a:pt x="6622316" y="4283539"/>
                  <a:pt x="6715680" y="4572001"/>
                </a:cubicBezTo>
                <a:lnTo>
                  <a:pt x="6578131" y="4572001"/>
                </a:lnTo>
                <a:cubicBezTo>
                  <a:pt x="6494748" y="4357380"/>
                  <a:pt x="6304380" y="4194541"/>
                  <a:pt x="6070378" y="4144250"/>
                </a:cubicBezTo>
                <a:cubicBezTo>
                  <a:pt x="6104872" y="4319650"/>
                  <a:pt x="6207095" y="4471530"/>
                  <a:pt x="6350192" y="4572001"/>
                </a:cubicBezTo>
                <a:lnTo>
                  <a:pt x="6155952" y="4572001"/>
                </a:lnTo>
                <a:cubicBezTo>
                  <a:pt x="6039820" y="4452596"/>
                  <a:pt x="5961257" y="4298519"/>
                  <a:pt x="5936893" y="4127511"/>
                </a:cubicBezTo>
                <a:cubicBezTo>
                  <a:pt x="5936725" y="4127458"/>
                  <a:pt x="5936557" y="4127453"/>
                  <a:pt x="5936387" y="4127448"/>
                </a:cubicBezTo>
                <a:lnTo>
                  <a:pt x="5935849" y="4120772"/>
                </a:lnTo>
                <a:cubicBezTo>
                  <a:pt x="5930790" y="4090522"/>
                  <a:pt x="5928340" y="4059631"/>
                  <a:pt x="5928382" y="4028296"/>
                </a:cubicBezTo>
                <a:cubicBezTo>
                  <a:pt x="5927070" y="4022668"/>
                  <a:pt x="5927011" y="4017001"/>
                  <a:pt x="5927011" y="4011320"/>
                </a:cubicBezTo>
                <a:lnTo>
                  <a:pt x="5927605" y="3999880"/>
                </a:lnTo>
                <a:lnTo>
                  <a:pt x="5928103" y="3999913"/>
                </a:lnTo>
                <a:close/>
                <a:moveTo>
                  <a:pt x="5905378" y="3999419"/>
                </a:moveTo>
                <a:lnTo>
                  <a:pt x="5905404" y="3999913"/>
                </a:lnTo>
                <a:lnTo>
                  <a:pt x="5905902" y="3999880"/>
                </a:lnTo>
                <a:lnTo>
                  <a:pt x="5906496" y="4011320"/>
                </a:lnTo>
                <a:cubicBezTo>
                  <a:pt x="5906496" y="4017001"/>
                  <a:pt x="5906437" y="4022668"/>
                  <a:pt x="5905125" y="4028296"/>
                </a:cubicBezTo>
                <a:cubicBezTo>
                  <a:pt x="5905167" y="4059631"/>
                  <a:pt x="5902717" y="4090522"/>
                  <a:pt x="5897658" y="4120772"/>
                </a:cubicBezTo>
                <a:lnTo>
                  <a:pt x="5897120" y="4127448"/>
                </a:lnTo>
                <a:cubicBezTo>
                  <a:pt x="5896950" y="4127453"/>
                  <a:pt x="5896782" y="4127458"/>
                  <a:pt x="5896614" y="4127511"/>
                </a:cubicBezTo>
                <a:cubicBezTo>
                  <a:pt x="5872249" y="4298519"/>
                  <a:pt x="5793686" y="4452596"/>
                  <a:pt x="5677555" y="4572001"/>
                </a:cubicBezTo>
                <a:lnTo>
                  <a:pt x="5483314" y="4572001"/>
                </a:lnTo>
                <a:cubicBezTo>
                  <a:pt x="5626412" y="4471530"/>
                  <a:pt x="5728635" y="4319650"/>
                  <a:pt x="5763129" y="4144250"/>
                </a:cubicBezTo>
                <a:cubicBezTo>
                  <a:pt x="5529126" y="4194541"/>
                  <a:pt x="5338758" y="4357380"/>
                  <a:pt x="5255375" y="4572001"/>
                </a:cubicBezTo>
                <a:lnTo>
                  <a:pt x="5117827" y="4572001"/>
                </a:lnTo>
                <a:cubicBezTo>
                  <a:pt x="5211190" y="4283539"/>
                  <a:pt x="5464420" y="4064450"/>
                  <a:pt x="5776499" y="4012794"/>
                </a:cubicBezTo>
                <a:lnTo>
                  <a:pt x="5776616" y="4011646"/>
                </a:lnTo>
                <a:cubicBezTo>
                  <a:pt x="5781926" y="4010636"/>
                  <a:pt x="5787253" y="4009688"/>
                  <a:pt x="5792829" y="4010107"/>
                </a:cubicBezTo>
                <a:cubicBezTo>
                  <a:pt x="5824012" y="4004550"/>
                  <a:pt x="5855905" y="4001569"/>
                  <a:pt x="5888290" y="4001042"/>
                </a:cubicBezTo>
                <a:close/>
                <a:moveTo>
                  <a:pt x="4235979" y="3999419"/>
                </a:moveTo>
                <a:lnTo>
                  <a:pt x="4253065" y="4001042"/>
                </a:lnTo>
                <a:cubicBezTo>
                  <a:pt x="4285451" y="4001569"/>
                  <a:pt x="4317343" y="4004550"/>
                  <a:pt x="4348528" y="4010107"/>
                </a:cubicBezTo>
                <a:cubicBezTo>
                  <a:pt x="4354104" y="4009688"/>
                  <a:pt x="4359431" y="4010636"/>
                  <a:pt x="4364739" y="4011646"/>
                </a:cubicBezTo>
                <a:lnTo>
                  <a:pt x="4364856" y="4012794"/>
                </a:lnTo>
                <a:cubicBezTo>
                  <a:pt x="4676936" y="4064450"/>
                  <a:pt x="4930165" y="4283539"/>
                  <a:pt x="5023528" y="4572001"/>
                </a:cubicBezTo>
                <a:lnTo>
                  <a:pt x="4885980" y="4572001"/>
                </a:lnTo>
                <a:cubicBezTo>
                  <a:pt x="4802597" y="4357380"/>
                  <a:pt x="4612229" y="4194541"/>
                  <a:pt x="4378227" y="4144250"/>
                </a:cubicBezTo>
                <a:cubicBezTo>
                  <a:pt x="4412722" y="4319651"/>
                  <a:pt x="4514944" y="4471530"/>
                  <a:pt x="4658041" y="4572001"/>
                </a:cubicBezTo>
                <a:lnTo>
                  <a:pt x="4463800" y="4572001"/>
                </a:lnTo>
                <a:cubicBezTo>
                  <a:pt x="4347669" y="4452596"/>
                  <a:pt x="4269106" y="4298519"/>
                  <a:pt x="4244741" y="4127511"/>
                </a:cubicBezTo>
                <a:cubicBezTo>
                  <a:pt x="4244574" y="4127458"/>
                  <a:pt x="4244405" y="4127453"/>
                  <a:pt x="4244236" y="4127448"/>
                </a:cubicBezTo>
                <a:lnTo>
                  <a:pt x="4243697" y="4120772"/>
                </a:lnTo>
                <a:cubicBezTo>
                  <a:pt x="4238639" y="4090522"/>
                  <a:pt x="4236188" y="4059631"/>
                  <a:pt x="4236230" y="4028296"/>
                </a:cubicBezTo>
                <a:cubicBezTo>
                  <a:pt x="4234918" y="4022668"/>
                  <a:pt x="4234860" y="4017001"/>
                  <a:pt x="4234860" y="4011320"/>
                </a:cubicBezTo>
                <a:lnTo>
                  <a:pt x="4235454" y="3999880"/>
                </a:lnTo>
                <a:lnTo>
                  <a:pt x="4235952" y="3999913"/>
                </a:lnTo>
                <a:close/>
                <a:moveTo>
                  <a:pt x="4213227" y="3999419"/>
                </a:moveTo>
                <a:lnTo>
                  <a:pt x="4213253" y="3999913"/>
                </a:lnTo>
                <a:lnTo>
                  <a:pt x="4213751" y="3999880"/>
                </a:lnTo>
                <a:lnTo>
                  <a:pt x="4214345" y="4011320"/>
                </a:lnTo>
                <a:cubicBezTo>
                  <a:pt x="4214345" y="4017001"/>
                  <a:pt x="4214286" y="4022668"/>
                  <a:pt x="4212974" y="4028296"/>
                </a:cubicBezTo>
                <a:cubicBezTo>
                  <a:pt x="4213016" y="4059631"/>
                  <a:pt x="4210566" y="4090522"/>
                  <a:pt x="4205507" y="4120772"/>
                </a:cubicBezTo>
                <a:lnTo>
                  <a:pt x="4204969" y="4127448"/>
                </a:lnTo>
                <a:cubicBezTo>
                  <a:pt x="4204799" y="4127453"/>
                  <a:pt x="4204631" y="4127458"/>
                  <a:pt x="4204463" y="4127511"/>
                </a:cubicBezTo>
                <a:cubicBezTo>
                  <a:pt x="4180098" y="4298519"/>
                  <a:pt x="4101535" y="4452596"/>
                  <a:pt x="3985404" y="4572001"/>
                </a:cubicBezTo>
                <a:lnTo>
                  <a:pt x="3791163" y="4572001"/>
                </a:lnTo>
                <a:cubicBezTo>
                  <a:pt x="3934261" y="4471530"/>
                  <a:pt x="4036484" y="4319651"/>
                  <a:pt x="4070978" y="4144250"/>
                </a:cubicBezTo>
                <a:cubicBezTo>
                  <a:pt x="3836975" y="4194541"/>
                  <a:pt x="3646607" y="4357380"/>
                  <a:pt x="3563224" y="4572001"/>
                </a:cubicBezTo>
                <a:lnTo>
                  <a:pt x="3425676" y="4572001"/>
                </a:lnTo>
                <a:cubicBezTo>
                  <a:pt x="3519039" y="4283539"/>
                  <a:pt x="3772269" y="4064450"/>
                  <a:pt x="4084348" y="4012794"/>
                </a:cubicBezTo>
                <a:lnTo>
                  <a:pt x="4084465" y="4011646"/>
                </a:lnTo>
                <a:cubicBezTo>
                  <a:pt x="4089774" y="4010636"/>
                  <a:pt x="4095102" y="4009688"/>
                  <a:pt x="4100678" y="4010107"/>
                </a:cubicBezTo>
                <a:cubicBezTo>
                  <a:pt x="4131861" y="4004550"/>
                  <a:pt x="4163754" y="4001569"/>
                  <a:pt x="4196139" y="4001042"/>
                </a:cubicBezTo>
                <a:close/>
                <a:moveTo>
                  <a:pt x="2543827" y="3999419"/>
                </a:moveTo>
                <a:lnTo>
                  <a:pt x="2560914" y="4001042"/>
                </a:lnTo>
                <a:cubicBezTo>
                  <a:pt x="2593300" y="4001569"/>
                  <a:pt x="2625192" y="4004550"/>
                  <a:pt x="2656376" y="4010107"/>
                </a:cubicBezTo>
                <a:cubicBezTo>
                  <a:pt x="2661952" y="4009688"/>
                  <a:pt x="2667280" y="4010636"/>
                  <a:pt x="2672588" y="4011646"/>
                </a:cubicBezTo>
                <a:lnTo>
                  <a:pt x="2672706" y="4012794"/>
                </a:lnTo>
                <a:cubicBezTo>
                  <a:pt x="2984785" y="4064450"/>
                  <a:pt x="3238014" y="4283539"/>
                  <a:pt x="3331377" y="4572001"/>
                </a:cubicBezTo>
                <a:lnTo>
                  <a:pt x="3193830" y="4572001"/>
                </a:lnTo>
                <a:cubicBezTo>
                  <a:pt x="3110446" y="4357380"/>
                  <a:pt x="2920078" y="4194541"/>
                  <a:pt x="2686076" y="4144250"/>
                </a:cubicBezTo>
                <a:cubicBezTo>
                  <a:pt x="2720570" y="4319650"/>
                  <a:pt x="2822793" y="4471530"/>
                  <a:pt x="2965890" y="4572001"/>
                </a:cubicBezTo>
                <a:lnTo>
                  <a:pt x="2771649" y="4572001"/>
                </a:lnTo>
                <a:cubicBezTo>
                  <a:pt x="2655518" y="4452596"/>
                  <a:pt x="2576955" y="4298519"/>
                  <a:pt x="2552590" y="4127511"/>
                </a:cubicBezTo>
                <a:cubicBezTo>
                  <a:pt x="2552423" y="4127458"/>
                  <a:pt x="2552254" y="4127453"/>
                  <a:pt x="2552085" y="4127448"/>
                </a:cubicBezTo>
                <a:lnTo>
                  <a:pt x="2551547" y="4120772"/>
                </a:lnTo>
                <a:cubicBezTo>
                  <a:pt x="2546488" y="4090522"/>
                  <a:pt x="2544037" y="4059631"/>
                  <a:pt x="2544079" y="4028296"/>
                </a:cubicBezTo>
                <a:cubicBezTo>
                  <a:pt x="2542767" y="4022668"/>
                  <a:pt x="2542709" y="4017001"/>
                  <a:pt x="2542709" y="4011320"/>
                </a:cubicBezTo>
                <a:lnTo>
                  <a:pt x="2543303" y="3999880"/>
                </a:lnTo>
                <a:lnTo>
                  <a:pt x="2543801" y="3999913"/>
                </a:lnTo>
                <a:close/>
                <a:moveTo>
                  <a:pt x="2521076" y="3999419"/>
                </a:moveTo>
                <a:lnTo>
                  <a:pt x="2521102" y="3999913"/>
                </a:lnTo>
                <a:lnTo>
                  <a:pt x="2521600" y="3999880"/>
                </a:lnTo>
                <a:lnTo>
                  <a:pt x="2522194" y="4011320"/>
                </a:lnTo>
                <a:cubicBezTo>
                  <a:pt x="2522194" y="4017001"/>
                  <a:pt x="2522135" y="4022668"/>
                  <a:pt x="2520823" y="4028296"/>
                </a:cubicBezTo>
                <a:cubicBezTo>
                  <a:pt x="2520865" y="4059631"/>
                  <a:pt x="2518415" y="4090522"/>
                  <a:pt x="2513356" y="4120772"/>
                </a:cubicBezTo>
                <a:lnTo>
                  <a:pt x="2512818" y="4127448"/>
                </a:lnTo>
                <a:cubicBezTo>
                  <a:pt x="2512648" y="4127453"/>
                  <a:pt x="2512480" y="4127458"/>
                  <a:pt x="2512312" y="4127511"/>
                </a:cubicBezTo>
                <a:cubicBezTo>
                  <a:pt x="2487947" y="4298519"/>
                  <a:pt x="2409385" y="4452596"/>
                  <a:pt x="2293253" y="4572001"/>
                </a:cubicBezTo>
                <a:lnTo>
                  <a:pt x="2099012" y="4572001"/>
                </a:lnTo>
                <a:cubicBezTo>
                  <a:pt x="2242110" y="4471530"/>
                  <a:pt x="2344333" y="4319651"/>
                  <a:pt x="2378827" y="4144250"/>
                </a:cubicBezTo>
                <a:cubicBezTo>
                  <a:pt x="2144825" y="4194541"/>
                  <a:pt x="1954456" y="4357380"/>
                  <a:pt x="1871073" y="4572001"/>
                </a:cubicBezTo>
                <a:lnTo>
                  <a:pt x="1733525" y="4572001"/>
                </a:lnTo>
                <a:cubicBezTo>
                  <a:pt x="1826888" y="4283539"/>
                  <a:pt x="2080118" y="4064450"/>
                  <a:pt x="2392197" y="4012794"/>
                </a:cubicBezTo>
                <a:lnTo>
                  <a:pt x="2392314" y="4011646"/>
                </a:lnTo>
                <a:cubicBezTo>
                  <a:pt x="2397623" y="4010636"/>
                  <a:pt x="2402951" y="4009688"/>
                  <a:pt x="2408527" y="4010107"/>
                </a:cubicBezTo>
                <a:cubicBezTo>
                  <a:pt x="2439710" y="4004550"/>
                  <a:pt x="2471603" y="4001569"/>
                  <a:pt x="2503988" y="4001042"/>
                </a:cubicBezTo>
                <a:close/>
                <a:moveTo>
                  <a:pt x="851676" y="3999419"/>
                </a:moveTo>
                <a:lnTo>
                  <a:pt x="868763" y="4001042"/>
                </a:lnTo>
                <a:cubicBezTo>
                  <a:pt x="901149" y="4001569"/>
                  <a:pt x="933041" y="4004550"/>
                  <a:pt x="964225" y="4010107"/>
                </a:cubicBezTo>
                <a:cubicBezTo>
                  <a:pt x="969801" y="4009688"/>
                  <a:pt x="975129" y="4010636"/>
                  <a:pt x="980437" y="4011646"/>
                </a:cubicBezTo>
                <a:lnTo>
                  <a:pt x="980555" y="4012794"/>
                </a:lnTo>
                <a:cubicBezTo>
                  <a:pt x="1292634" y="4064450"/>
                  <a:pt x="1545864" y="4283539"/>
                  <a:pt x="1639226" y="4572001"/>
                </a:cubicBezTo>
                <a:lnTo>
                  <a:pt x="1501679" y="4572001"/>
                </a:lnTo>
                <a:cubicBezTo>
                  <a:pt x="1418296" y="4357380"/>
                  <a:pt x="1227927" y="4194541"/>
                  <a:pt x="993925" y="4144250"/>
                </a:cubicBezTo>
                <a:cubicBezTo>
                  <a:pt x="1028419" y="4319651"/>
                  <a:pt x="1130642" y="4471530"/>
                  <a:pt x="1273740" y="4572001"/>
                </a:cubicBezTo>
                <a:lnTo>
                  <a:pt x="1079499" y="4572001"/>
                </a:lnTo>
                <a:cubicBezTo>
                  <a:pt x="963367" y="4452596"/>
                  <a:pt x="884804" y="4298519"/>
                  <a:pt x="860439" y="4127511"/>
                </a:cubicBezTo>
                <a:cubicBezTo>
                  <a:pt x="860272" y="4127458"/>
                  <a:pt x="860103" y="4127453"/>
                  <a:pt x="859934" y="4127448"/>
                </a:cubicBezTo>
                <a:lnTo>
                  <a:pt x="859396" y="4120772"/>
                </a:lnTo>
                <a:cubicBezTo>
                  <a:pt x="854337" y="4090522"/>
                  <a:pt x="851886" y="4059631"/>
                  <a:pt x="851928" y="4028296"/>
                </a:cubicBezTo>
                <a:cubicBezTo>
                  <a:pt x="850616" y="4022668"/>
                  <a:pt x="850558" y="4017001"/>
                  <a:pt x="850558" y="4011320"/>
                </a:cubicBezTo>
                <a:lnTo>
                  <a:pt x="851152" y="3999880"/>
                </a:lnTo>
                <a:lnTo>
                  <a:pt x="851650" y="3999913"/>
                </a:lnTo>
                <a:close/>
                <a:moveTo>
                  <a:pt x="828925" y="3999419"/>
                </a:moveTo>
                <a:lnTo>
                  <a:pt x="828951" y="3999913"/>
                </a:lnTo>
                <a:lnTo>
                  <a:pt x="829449" y="3999880"/>
                </a:lnTo>
                <a:lnTo>
                  <a:pt x="830043" y="4011320"/>
                </a:lnTo>
                <a:cubicBezTo>
                  <a:pt x="830043" y="4017001"/>
                  <a:pt x="829984" y="4022668"/>
                  <a:pt x="828672" y="4028296"/>
                </a:cubicBezTo>
                <a:cubicBezTo>
                  <a:pt x="828714" y="4059631"/>
                  <a:pt x="826264" y="4090522"/>
                  <a:pt x="821205" y="4120772"/>
                </a:cubicBezTo>
                <a:lnTo>
                  <a:pt x="820667" y="4127448"/>
                </a:lnTo>
                <a:cubicBezTo>
                  <a:pt x="820497" y="4127453"/>
                  <a:pt x="820329" y="4127458"/>
                  <a:pt x="820161" y="4127511"/>
                </a:cubicBezTo>
                <a:cubicBezTo>
                  <a:pt x="795796" y="4298519"/>
                  <a:pt x="717234" y="4452596"/>
                  <a:pt x="601102" y="4572001"/>
                </a:cubicBezTo>
                <a:lnTo>
                  <a:pt x="406861" y="4572001"/>
                </a:lnTo>
                <a:cubicBezTo>
                  <a:pt x="549959" y="4471530"/>
                  <a:pt x="652182" y="4319650"/>
                  <a:pt x="686676" y="4144250"/>
                </a:cubicBezTo>
                <a:cubicBezTo>
                  <a:pt x="452674" y="4194541"/>
                  <a:pt x="262305" y="4357380"/>
                  <a:pt x="178922" y="4572001"/>
                </a:cubicBezTo>
                <a:lnTo>
                  <a:pt x="41374" y="4572001"/>
                </a:lnTo>
                <a:cubicBezTo>
                  <a:pt x="134738" y="4283539"/>
                  <a:pt x="387967" y="4064450"/>
                  <a:pt x="700046" y="4012794"/>
                </a:cubicBezTo>
                <a:lnTo>
                  <a:pt x="700163" y="4011646"/>
                </a:lnTo>
                <a:cubicBezTo>
                  <a:pt x="705472" y="4010636"/>
                  <a:pt x="710800" y="4009688"/>
                  <a:pt x="716376" y="4010107"/>
                </a:cubicBezTo>
                <a:cubicBezTo>
                  <a:pt x="747559" y="4004550"/>
                  <a:pt x="779452" y="4001569"/>
                  <a:pt x="811837" y="4001042"/>
                </a:cubicBezTo>
                <a:close/>
                <a:moveTo>
                  <a:pt x="8305836" y="3304913"/>
                </a:moveTo>
                <a:cubicBezTo>
                  <a:pt x="8030646" y="3363591"/>
                  <a:pt x="7815802" y="3576701"/>
                  <a:pt x="7762527" y="3845480"/>
                </a:cubicBezTo>
                <a:cubicBezTo>
                  <a:pt x="8037717" y="3786801"/>
                  <a:pt x="8252560" y="3573691"/>
                  <a:pt x="8305836" y="3304913"/>
                </a:cubicBezTo>
                <a:close/>
                <a:moveTo>
                  <a:pt x="6911971" y="3304913"/>
                </a:moveTo>
                <a:cubicBezTo>
                  <a:pt x="6965247" y="3573691"/>
                  <a:pt x="7180090" y="3786801"/>
                  <a:pt x="7455280" y="3845480"/>
                </a:cubicBezTo>
                <a:cubicBezTo>
                  <a:pt x="7402005" y="3576701"/>
                  <a:pt x="7187161" y="3363591"/>
                  <a:pt x="6911971" y="3304913"/>
                </a:cubicBezTo>
                <a:close/>
                <a:moveTo>
                  <a:pt x="6613685" y="3304913"/>
                </a:moveTo>
                <a:cubicBezTo>
                  <a:pt x="6338495" y="3363591"/>
                  <a:pt x="6123651" y="3576701"/>
                  <a:pt x="6070376" y="3845480"/>
                </a:cubicBezTo>
                <a:cubicBezTo>
                  <a:pt x="6345566" y="3786801"/>
                  <a:pt x="6560409" y="3573691"/>
                  <a:pt x="6613685" y="3304913"/>
                </a:cubicBezTo>
                <a:close/>
                <a:moveTo>
                  <a:pt x="5219820" y="3304913"/>
                </a:moveTo>
                <a:cubicBezTo>
                  <a:pt x="5273096" y="3573691"/>
                  <a:pt x="5487939" y="3786801"/>
                  <a:pt x="5763129" y="3845480"/>
                </a:cubicBezTo>
                <a:cubicBezTo>
                  <a:pt x="5709854" y="3576701"/>
                  <a:pt x="5495010" y="3363591"/>
                  <a:pt x="5219820" y="3304913"/>
                </a:cubicBezTo>
                <a:close/>
                <a:moveTo>
                  <a:pt x="4921534" y="3304913"/>
                </a:moveTo>
                <a:cubicBezTo>
                  <a:pt x="4646344" y="3363591"/>
                  <a:pt x="4431500" y="3576701"/>
                  <a:pt x="4378225" y="3845480"/>
                </a:cubicBezTo>
                <a:cubicBezTo>
                  <a:pt x="4653415" y="3786801"/>
                  <a:pt x="4868259" y="3573691"/>
                  <a:pt x="4921534" y="3304913"/>
                </a:cubicBezTo>
                <a:close/>
                <a:moveTo>
                  <a:pt x="3527669" y="3304913"/>
                </a:moveTo>
                <a:cubicBezTo>
                  <a:pt x="3580945" y="3573691"/>
                  <a:pt x="3795788" y="3786801"/>
                  <a:pt x="4070978" y="3845480"/>
                </a:cubicBezTo>
                <a:cubicBezTo>
                  <a:pt x="4017703" y="3576701"/>
                  <a:pt x="3802859" y="3363591"/>
                  <a:pt x="3527669" y="3304913"/>
                </a:cubicBezTo>
                <a:close/>
                <a:moveTo>
                  <a:pt x="3229383" y="3304913"/>
                </a:moveTo>
                <a:cubicBezTo>
                  <a:pt x="2954193" y="3363591"/>
                  <a:pt x="2739349" y="3576701"/>
                  <a:pt x="2686074" y="3845480"/>
                </a:cubicBezTo>
                <a:cubicBezTo>
                  <a:pt x="2961264" y="3786801"/>
                  <a:pt x="3176107" y="3573691"/>
                  <a:pt x="3229383" y="3304913"/>
                </a:cubicBezTo>
                <a:close/>
                <a:moveTo>
                  <a:pt x="1835518" y="3304913"/>
                </a:moveTo>
                <a:cubicBezTo>
                  <a:pt x="1888794" y="3573691"/>
                  <a:pt x="2103637" y="3786801"/>
                  <a:pt x="2378827" y="3845480"/>
                </a:cubicBezTo>
                <a:cubicBezTo>
                  <a:pt x="2325552" y="3576701"/>
                  <a:pt x="2110708" y="3363591"/>
                  <a:pt x="1835518" y="3304913"/>
                </a:cubicBezTo>
                <a:close/>
                <a:moveTo>
                  <a:pt x="1537232" y="3304913"/>
                </a:moveTo>
                <a:cubicBezTo>
                  <a:pt x="1262042" y="3363591"/>
                  <a:pt x="1047198" y="3576701"/>
                  <a:pt x="993923" y="3845480"/>
                </a:cubicBezTo>
                <a:cubicBezTo>
                  <a:pt x="1269113" y="3786801"/>
                  <a:pt x="1483956" y="3573691"/>
                  <a:pt x="1537232" y="3304913"/>
                </a:cubicBezTo>
                <a:close/>
                <a:moveTo>
                  <a:pt x="143367" y="3304913"/>
                </a:moveTo>
                <a:cubicBezTo>
                  <a:pt x="196643" y="3573691"/>
                  <a:pt x="411486" y="3786801"/>
                  <a:pt x="686676" y="3845480"/>
                </a:cubicBezTo>
                <a:cubicBezTo>
                  <a:pt x="633401" y="3576701"/>
                  <a:pt x="418557" y="3363591"/>
                  <a:pt x="143367" y="3304913"/>
                </a:cubicBezTo>
                <a:close/>
                <a:moveTo>
                  <a:pt x="8461873" y="3161219"/>
                </a:moveTo>
                <a:lnTo>
                  <a:pt x="8478960" y="3162829"/>
                </a:lnTo>
                <a:cubicBezTo>
                  <a:pt x="8511346" y="3163352"/>
                  <a:pt x="8543239" y="3166310"/>
                  <a:pt x="8574422" y="3171823"/>
                </a:cubicBezTo>
                <a:cubicBezTo>
                  <a:pt x="8579998" y="3171407"/>
                  <a:pt x="8585326" y="3172348"/>
                  <a:pt x="8590635" y="3173350"/>
                </a:cubicBezTo>
                <a:lnTo>
                  <a:pt x="8590752" y="3174489"/>
                </a:lnTo>
                <a:cubicBezTo>
                  <a:pt x="8815033" y="3211322"/>
                  <a:pt x="9008920" y="3333951"/>
                  <a:pt x="9135069" y="3506215"/>
                </a:cubicBezTo>
                <a:lnTo>
                  <a:pt x="9139239" y="3512974"/>
                </a:lnTo>
                <a:lnTo>
                  <a:pt x="9139239" y="3816134"/>
                </a:lnTo>
                <a:lnTo>
                  <a:pt x="9120077" y="3747490"/>
                </a:lnTo>
                <a:cubicBezTo>
                  <a:pt x="9039502" y="3525837"/>
                  <a:pt x="8844913" y="3356256"/>
                  <a:pt x="8604122" y="3304913"/>
                </a:cubicBezTo>
                <a:cubicBezTo>
                  <a:pt x="8650738" y="3540094"/>
                  <a:pt x="8821055" y="3732654"/>
                  <a:pt x="9047261" y="3816429"/>
                </a:cubicBezTo>
                <a:lnTo>
                  <a:pt x="9139239" y="3843104"/>
                </a:lnTo>
                <a:lnTo>
                  <a:pt x="9139239" y="3970603"/>
                </a:lnTo>
                <a:lnTo>
                  <a:pt x="9030179" y="3943797"/>
                </a:lnTo>
                <a:cubicBezTo>
                  <a:pt x="8735297" y="3846211"/>
                  <a:pt x="8514628" y="3594637"/>
                  <a:pt x="8470637" y="3288305"/>
                </a:cubicBezTo>
                <a:cubicBezTo>
                  <a:pt x="8470469" y="3288253"/>
                  <a:pt x="8470301" y="3288248"/>
                  <a:pt x="8470131" y="3288243"/>
                </a:cubicBezTo>
                <a:lnTo>
                  <a:pt x="8469593" y="3281619"/>
                </a:lnTo>
                <a:cubicBezTo>
                  <a:pt x="8464534" y="3251607"/>
                  <a:pt x="8462083" y="3220958"/>
                  <a:pt x="8462126" y="3189869"/>
                </a:cubicBezTo>
                <a:cubicBezTo>
                  <a:pt x="8460814" y="3184286"/>
                  <a:pt x="8460755" y="3178663"/>
                  <a:pt x="8460755" y="3173027"/>
                </a:cubicBezTo>
                <a:lnTo>
                  <a:pt x="8461349" y="3161677"/>
                </a:lnTo>
                <a:lnTo>
                  <a:pt x="8461847" y="3161709"/>
                </a:lnTo>
                <a:close/>
                <a:moveTo>
                  <a:pt x="8448085" y="3161219"/>
                </a:moveTo>
                <a:lnTo>
                  <a:pt x="8448111" y="3161709"/>
                </a:lnTo>
                <a:lnTo>
                  <a:pt x="8448609" y="3161677"/>
                </a:lnTo>
                <a:lnTo>
                  <a:pt x="8449203" y="3173027"/>
                </a:lnTo>
                <a:cubicBezTo>
                  <a:pt x="8449203" y="3178663"/>
                  <a:pt x="8449144" y="3184286"/>
                  <a:pt x="8447832" y="3189869"/>
                </a:cubicBezTo>
                <a:cubicBezTo>
                  <a:pt x="8447875" y="3220958"/>
                  <a:pt x="8445424" y="3251607"/>
                  <a:pt x="8440365" y="3281619"/>
                </a:cubicBezTo>
                <a:lnTo>
                  <a:pt x="8439827" y="3288243"/>
                </a:lnTo>
                <a:cubicBezTo>
                  <a:pt x="8439657" y="3288248"/>
                  <a:pt x="8439489" y="3288253"/>
                  <a:pt x="8439321" y="3288305"/>
                </a:cubicBezTo>
                <a:cubicBezTo>
                  <a:pt x="8389046" y="3638399"/>
                  <a:pt x="8108007" y="3916971"/>
                  <a:pt x="7749156" y="3975903"/>
                </a:cubicBezTo>
                <a:lnTo>
                  <a:pt x="7749040" y="3977042"/>
                </a:lnTo>
                <a:cubicBezTo>
                  <a:pt x="7743729" y="3978045"/>
                  <a:pt x="7738400" y="3978986"/>
                  <a:pt x="7732823" y="3978570"/>
                </a:cubicBezTo>
                <a:cubicBezTo>
                  <a:pt x="7701651" y="3984080"/>
                  <a:pt x="7669771" y="3987038"/>
                  <a:pt x="7637396" y="3987561"/>
                </a:cubicBezTo>
                <a:lnTo>
                  <a:pt x="7620278" y="3989174"/>
                </a:lnTo>
                <a:lnTo>
                  <a:pt x="7620252" y="3988683"/>
                </a:lnTo>
                <a:lnTo>
                  <a:pt x="7619753" y="3988716"/>
                </a:lnTo>
                <a:cubicBezTo>
                  <a:pt x="7619187" y="3984944"/>
                  <a:pt x="7619160" y="3981158"/>
                  <a:pt x="7619160" y="3977366"/>
                </a:cubicBezTo>
                <a:cubicBezTo>
                  <a:pt x="7619160" y="3971728"/>
                  <a:pt x="7619219" y="3966104"/>
                  <a:pt x="7620531" y="3960518"/>
                </a:cubicBezTo>
                <a:cubicBezTo>
                  <a:pt x="7620488" y="3929436"/>
                  <a:pt x="7622938" y="3898794"/>
                  <a:pt x="7627995" y="3868787"/>
                </a:cubicBezTo>
                <a:lnTo>
                  <a:pt x="7628535" y="3862150"/>
                </a:lnTo>
                <a:cubicBezTo>
                  <a:pt x="7628704" y="3862145"/>
                  <a:pt x="7628873" y="3862140"/>
                  <a:pt x="7629040" y="3862087"/>
                </a:cubicBezTo>
                <a:cubicBezTo>
                  <a:pt x="7679317" y="3511992"/>
                  <a:pt x="7960356" y="3233421"/>
                  <a:pt x="8319206" y="3174489"/>
                </a:cubicBezTo>
                <a:lnTo>
                  <a:pt x="8319323" y="3173350"/>
                </a:lnTo>
                <a:cubicBezTo>
                  <a:pt x="8324632" y="3172348"/>
                  <a:pt x="8329960" y="3171407"/>
                  <a:pt x="8335536" y="3171823"/>
                </a:cubicBezTo>
                <a:cubicBezTo>
                  <a:pt x="8366719" y="3166310"/>
                  <a:pt x="8398612" y="3163352"/>
                  <a:pt x="8430998" y="3162829"/>
                </a:cubicBezTo>
                <a:close/>
                <a:moveTo>
                  <a:pt x="6769722" y="3161219"/>
                </a:moveTo>
                <a:lnTo>
                  <a:pt x="6786810" y="3162829"/>
                </a:lnTo>
                <a:cubicBezTo>
                  <a:pt x="6819195" y="3163352"/>
                  <a:pt x="6851088" y="3166310"/>
                  <a:pt x="6882271" y="3171823"/>
                </a:cubicBezTo>
                <a:cubicBezTo>
                  <a:pt x="6887847" y="3171407"/>
                  <a:pt x="6893175" y="3172348"/>
                  <a:pt x="6898484" y="3173350"/>
                </a:cubicBezTo>
                <a:lnTo>
                  <a:pt x="6898601" y="3174489"/>
                </a:lnTo>
                <a:cubicBezTo>
                  <a:pt x="7257451" y="3233421"/>
                  <a:pt x="7538490" y="3511992"/>
                  <a:pt x="7588766" y="3862087"/>
                </a:cubicBezTo>
                <a:cubicBezTo>
                  <a:pt x="7588934" y="3862140"/>
                  <a:pt x="7589103" y="3862145"/>
                  <a:pt x="7589272" y="3862150"/>
                </a:cubicBezTo>
                <a:lnTo>
                  <a:pt x="7589812" y="3868787"/>
                </a:lnTo>
                <a:cubicBezTo>
                  <a:pt x="7594869" y="3898794"/>
                  <a:pt x="7597319" y="3929436"/>
                  <a:pt x="7597276" y="3960518"/>
                </a:cubicBezTo>
                <a:cubicBezTo>
                  <a:pt x="7598588" y="3966104"/>
                  <a:pt x="7598647" y="3971728"/>
                  <a:pt x="7598647" y="3977366"/>
                </a:cubicBezTo>
                <a:cubicBezTo>
                  <a:pt x="7598647" y="3981158"/>
                  <a:pt x="7598620" y="3984944"/>
                  <a:pt x="7598054" y="3988716"/>
                </a:cubicBezTo>
                <a:lnTo>
                  <a:pt x="7597555" y="3988683"/>
                </a:lnTo>
                <a:lnTo>
                  <a:pt x="7597529" y="3989174"/>
                </a:lnTo>
                <a:lnTo>
                  <a:pt x="7580411" y="3987561"/>
                </a:lnTo>
                <a:cubicBezTo>
                  <a:pt x="7548036" y="3987038"/>
                  <a:pt x="7516156" y="3984080"/>
                  <a:pt x="7484984" y="3978570"/>
                </a:cubicBezTo>
                <a:cubicBezTo>
                  <a:pt x="7479407" y="3978986"/>
                  <a:pt x="7474078" y="3978045"/>
                  <a:pt x="7468767" y="3977042"/>
                </a:cubicBezTo>
                <a:lnTo>
                  <a:pt x="7468651" y="3975903"/>
                </a:lnTo>
                <a:cubicBezTo>
                  <a:pt x="7109800" y="3916971"/>
                  <a:pt x="6828761" y="3638399"/>
                  <a:pt x="6778486" y="3288305"/>
                </a:cubicBezTo>
                <a:cubicBezTo>
                  <a:pt x="6778318" y="3288253"/>
                  <a:pt x="6778150" y="3288248"/>
                  <a:pt x="6777980" y="3288243"/>
                </a:cubicBezTo>
                <a:lnTo>
                  <a:pt x="6777442" y="3281619"/>
                </a:lnTo>
                <a:cubicBezTo>
                  <a:pt x="6772383" y="3251607"/>
                  <a:pt x="6769933" y="3220958"/>
                  <a:pt x="6769975" y="3189869"/>
                </a:cubicBezTo>
                <a:cubicBezTo>
                  <a:pt x="6768663" y="3184286"/>
                  <a:pt x="6768604" y="3178663"/>
                  <a:pt x="6768604" y="3173027"/>
                </a:cubicBezTo>
                <a:lnTo>
                  <a:pt x="6769198" y="3161677"/>
                </a:lnTo>
                <a:lnTo>
                  <a:pt x="6769696" y="3161709"/>
                </a:lnTo>
                <a:close/>
                <a:moveTo>
                  <a:pt x="6755934" y="3161219"/>
                </a:moveTo>
                <a:lnTo>
                  <a:pt x="6755960" y="3161709"/>
                </a:lnTo>
                <a:lnTo>
                  <a:pt x="6756458" y="3161677"/>
                </a:lnTo>
                <a:lnTo>
                  <a:pt x="6757052" y="3173027"/>
                </a:lnTo>
                <a:cubicBezTo>
                  <a:pt x="6757052" y="3178663"/>
                  <a:pt x="6756994" y="3184286"/>
                  <a:pt x="6755682" y="3189869"/>
                </a:cubicBezTo>
                <a:cubicBezTo>
                  <a:pt x="6755724" y="3220958"/>
                  <a:pt x="6753273" y="3251607"/>
                  <a:pt x="6748215" y="3281619"/>
                </a:cubicBezTo>
                <a:lnTo>
                  <a:pt x="6747676" y="3288243"/>
                </a:lnTo>
                <a:cubicBezTo>
                  <a:pt x="6747507" y="3288248"/>
                  <a:pt x="6747338" y="3288253"/>
                  <a:pt x="6747171" y="3288305"/>
                </a:cubicBezTo>
                <a:cubicBezTo>
                  <a:pt x="6696895" y="3638399"/>
                  <a:pt x="6415856" y="3916971"/>
                  <a:pt x="6057005" y="3975903"/>
                </a:cubicBezTo>
                <a:lnTo>
                  <a:pt x="6056889" y="3977042"/>
                </a:lnTo>
                <a:cubicBezTo>
                  <a:pt x="6051578" y="3978045"/>
                  <a:pt x="6046249" y="3978986"/>
                  <a:pt x="6040672" y="3978570"/>
                </a:cubicBezTo>
                <a:cubicBezTo>
                  <a:pt x="6009500" y="3984080"/>
                  <a:pt x="5977620" y="3987038"/>
                  <a:pt x="5945246" y="3987561"/>
                </a:cubicBezTo>
                <a:lnTo>
                  <a:pt x="5928127" y="3989174"/>
                </a:lnTo>
                <a:lnTo>
                  <a:pt x="5928101" y="3988683"/>
                </a:lnTo>
                <a:lnTo>
                  <a:pt x="5927602" y="3988716"/>
                </a:lnTo>
                <a:cubicBezTo>
                  <a:pt x="5927036" y="3984944"/>
                  <a:pt x="5927009" y="3981158"/>
                  <a:pt x="5927009" y="3977366"/>
                </a:cubicBezTo>
                <a:cubicBezTo>
                  <a:pt x="5927009" y="3971728"/>
                  <a:pt x="5927068" y="3966104"/>
                  <a:pt x="5928380" y="3960518"/>
                </a:cubicBezTo>
                <a:cubicBezTo>
                  <a:pt x="5928338" y="3929436"/>
                  <a:pt x="5930787" y="3898794"/>
                  <a:pt x="5935844" y="3868787"/>
                </a:cubicBezTo>
                <a:lnTo>
                  <a:pt x="5936384" y="3862150"/>
                </a:lnTo>
                <a:cubicBezTo>
                  <a:pt x="5936553" y="3862145"/>
                  <a:pt x="5936722" y="3862140"/>
                  <a:pt x="5936890" y="3862087"/>
                </a:cubicBezTo>
                <a:cubicBezTo>
                  <a:pt x="5987166" y="3511992"/>
                  <a:pt x="6268205" y="3233421"/>
                  <a:pt x="6627056" y="3174489"/>
                </a:cubicBezTo>
                <a:lnTo>
                  <a:pt x="6627173" y="3173350"/>
                </a:lnTo>
                <a:cubicBezTo>
                  <a:pt x="6632481" y="3172348"/>
                  <a:pt x="6637809" y="3171407"/>
                  <a:pt x="6643385" y="3171823"/>
                </a:cubicBezTo>
                <a:cubicBezTo>
                  <a:pt x="6674569" y="3166310"/>
                  <a:pt x="6706461" y="3163352"/>
                  <a:pt x="6738847" y="3162829"/>
                </a:cubicBezTo>
                <a:close/>
                <a:moveTo>
                  <a:pt x="5077571" y="3161219"/>
                </a:moveTo>
                <a:lnTo>
                  <a:pt x="5094659" y="3162829"/>
                </a:lnTo>
                <a:cubicBezTo>
                  <a:pt x="5127044" y="3163352"/>
                  <a:pt x="5158937" y="3166310"/>
                  <a:pt x="5190120" y="3171823"/>
                </a:cubicBezTo>
                <a:cubicBezTo>
                  <a:pt x="5195696" y="3171407"/>
                  <a:pt x="5201024" y="3172348"/>
                  <a:pt x="5206334" y="3173350"/>
                </a:cubicBezTo>
                <a:lnTo>
                  <a:pt x="5206450" y="3174489"/>
                </a:lnTo>
                <a:cubicBezTo>
                  <a:pt x="5565300" y="3233421"/>
                  <a:pt x="5846339" y="3511992"/>
                  <a:pt x="5896616" y="3862087"/>
                </a:cubicBezTo>
                <a:cubicBezTo>
                  <a:pt x="5896783" y="3862140"/>
                  <a:pt x="5896953" y="3862145"/>
                  <a:pt x="5897121" y="3862150"/>
                </a:cubicBezTo>
                <a:lnTo>
                  <a:pt x="5897662" y="3868787"/>
                </a:lnTo>
                <a:cubicBezTo>
                  <a:pt x="5902718" y="3898794"/>
                  <a:pt x="5905168" y="3929436"/>
                  <a:pt x="5905126" y="3960518"/>
                </a:cubicBezTo>
                <a:cubicBezTo>
                  <a:pt x="5906438" y="3966104"/>
                  <a:pt x="5906496" y="3971728"/>
                  <a:pt x="5906496" y="3977366"/>
                </a:cubicBezTo>
                <a:cubicBezTo>
                  <a:pt x="5906496" y="3981158"/>
                  <a:pt x="5906469" y="3984944"/>
                  <a:pt x="5905903" y="3988716"/>
                </a:cubicBezTo>
                <a:lnTo>
                  <a:pt x="5905404" y="3988683"/>
                </a:lnTo>
                <a:lnTo>
                  <a:pt x="5905378" y="3989174"/>
                </a:lnTo>
                <a:lnTo>
                  <a:pt x="5888260" y="3987561"/>
                </a:lnTo>
                <a:cubicBezTo>
                  <a:pt x="5855886" y="3987038"/>
                  <a:pt x="5824005" y="3984080"/>
                  <a:pt x="5792833" y="3978570"/>
                </a:cubicBezTo>
                <a:cubicBezTo>
                  <a:pt x="5787256" y="3978986"/>
                  <a:pt x="5781927" y="3978045"/>
                  <a:pt x="5776617" y="3977042"/>
                </a:cubicBezTo>
                <a:lnTo>
                  <a:pt x="5776501" y="3975903"/>
                </a:lnTo>
                <a:cubicBezTo>
                  <a:pt x="5417649" y="3916971"/>
                  <a:pt x="5136610" y="3638399"/>
                  <a:pt x="5086335" y="3288305"/>
                </a:cubicBezTo>
                <a:cubicBezTo>
                  <a:pt x="5086167" y="3288253"/>
                  <a:pt x="5085999" y="3288248"/>
                  <a:pt x="5085830" y="3288243"/>
                </a:cubicBezTo>
                <a:lnTo>
                  <a:pt x="5085291" y="3281619"/>
                </a:lnTo>
                <a:cubicBezTo>
                  <a:pt x="5080233" y="3251607"/>
                  <a:pt x="5077782" y="3220958"/>
                  <a:pt x="5077824" y="3189869"/>
                </a:cubicBezTo>
                <a:cubicBezTo>
                  <a:pt x="5076512" y="3184286"/>
                  <a:pt x="5076453" y="3178663"/>
                  <a:pt x="5076453" y="3173027"/>
                </a:cubicBezTo>
                <a:lnTo>
                  <a:pt x="5077047" y="3161677"/>
                </a:lnTo>
                <a:lnTo>
                  <a:pt x="5077545" y="3161709"/>
                </a:lnTo>
                <a:close/>
                <a:moveTo>
                  <a:pt x="5063783" y="3161219"/>
                </a:moveTo>
                <a:lnTo>
                  <a:pt x="5063809" y="3161709"/>
                </a:lnTo>
                <a:lnTo>
                  <a:pt x="5064307" y="3161677"/>
                </a:lnTo>
                <a:lnTo>
                  <a:pt x="5064902" y="3173027"/>
                </a:lnTo>
                <a:cubicBezTo>
                  <a:pt x="5064902" y="3178663"/>
                  <a:pt x="5064842" y="3184286"/>
                  <a:pt x="5063530" y="3189869"/>
                </a:cubicBezTo>
                <a:cubicBezTo>
                  <a:pt x="5063572" y="3220958"/>
                  <a:pt x="5061122" y="3251607"/>
                  <a:pt x="5056063" y="3281619"/>
                </a:cubicBezTo>
                <a:lnTo>
                  <a:pt x="5055525" y="3288243"/>
                </a:lnTo>
                <a:cubicBezTo>
                  <a:pt x="5055355" y="3288248"/>
                  <a:pt x="5055187" y="3288253"/>
                  <a:pt x="5055019" y="3288305"/>
                </a:cubicBezTo>
                <a:cubicBezTo>
                  <a:pt x="5004744" y="3638399"/>
                  <a:pt x="4723705" y="3916971"/>
                  <a:pt x="4364853" y="3975903"/>
                </a:cubicBezTo>
                <a:lnTo>
                  <a:pt x="4364737" y="3977042"/>
                </a:lnTo>
                <a:cubicBezTo>
                  <a:pt x="4359427" y="3978045"/>
                  <a:pt x="4354098" y="3978986"/>
                  <a:pt x="4348521" y="3978570"/>
                </a:cubicBezTo>
                <a:cubicBezTo>
                  <a:pt x="4317350" y="3984080"/>
                  <a:pt x="4285468" y="3987038"/>
                  <a:pt x="4253094" y="3987561"/>
                </a:cubicBezTo>
                <a:lnTo>
                  <a:pt x="4235976" y="3989174"/>
                </a:lnTo>
                <a:lnTo>
                  <a:pt x="4235950" y="3988683"/>
                </a:lnTo>
                <a:lnTo>
                  <a:pt x="4235451" y="3988716"/>
                </a:lnTo>
                <a:cubicBezTo>
                  <a:pt x="4234885" y="3984944"/>
                  <a:pt x="4234858" y="3981158"/>
                  <a:pt x="4234858" y="3977366"/>
                </a:cubicBezTo>
                <a:cubicBezTo>
                  <a:pt x="4234858" y="3971728"/>
                  <a:pt x="4234916" y="3966104"/>
                  <a:pt x="4236228" y="3960518"/>
                </a:cubicBezTo>
                <a:cubicBezTo>
                  <a:pt x="4236186" y="3929436"/>
                  <a:pt x="4238636" y="3898794"/>
                  <a:pt x="4243692" y="3868787"/>
                </a:cubicBezTo>
                <a:lnTo>
                  <a:pt x="4244233" y="3862150"/>
                </a:lnTo>
                <a:cubicBezTo>
                  <a:pt x="4244401" y="3862145"/>
                  <a:pt x="4244571" y="3862140"/>
                  <a:pt x="4244738" y="3862087"/>
                </a:cubicBezTo>
                <a:cubicBezTo>
                  <a:pt x="4295015" y="3511992"/>
                  <a:pt x="4576054" y="3233421"/>
                  <a:pt x="4934904" y="3174489"/>
                </a:cubicBezTo>
                <a:lnTo>
                  <a:pt x="4935021" y="3173350"/>
                </a:lnTo>
                <a:cubicBezTo>
                  <a:pt x="4940330" y="3172348"/>
                  <a:pt x="4945658" y="3171407"/>
                  <a:pt x="4951234" y="3171823"/>
                </a:cubicBezTo>
                <a:cubicBezTo>
                  <a:pt x="4982417" y="3166310"/>
                  <a:pt x="5014310" y="3163352"/>
                  <a:pt x="5046695" y="3162829"/>
                </a:cubicBezTo>
                <a:close/>
                <a:moveTo>
                  <a:pt x="3385420" y="3161219"/>
                </a:moveTo>
                <a:lnTo>
                  <a:pt x="3402507" y="3162829"/>
                </a:lnTo>
                <a:cubicBezTo>
                  <a:pt x="3434893" y="3163352"/>
                  <a:pt x="3466785" y="3166310"/>
                  <a:pt x="3497969" y="3171823"/>
                </a:cubicBezTo>
                <a:cubicBezTo>
                  <a:pt x="3503545" y="3171407"/>
                  <a:pt x="3508873" y="3172348"/>
                  <a:pt x="3514181" y="3173350"/>
                </a:cubicBezTo>
                <a:lnTo>
                  <a:pt x="3514298" y="3174489"/>
                </a:lnTo>
                <a:cubicBezTo>
                  <a:pt x="3873149" y="3233421"/>
                  <a:pt x="4154188" y="3511992"/>
                  <a:pt x="4204464" y="3862087"/>
                </a:cubicBezTo>
                <a:cubicBezTo>
                  <a:pt x="4204632" y="3862140"/>
                  <a:pt x="4204801" y="3862145"/>
                  <a:pt x="4204970" y="3862150"/>
                </a:cubicBezTo>
                <a:lnTo>
                  <a:pt x="4205510" y="3868787"/>
                </a:lnTo>
                <a:cubicBezTo>
                  <a:pt x="4210567" y="3898794"/>
                  <a:pt x="4213016" y="3929436"/>
                  <a:pt x="4212974" y="3960518"/>
                </a:cubicBezTo>
                <a:cubicBezTo>
                  <a:pt x="4214286" y="3966104"/>
                  <a:pt x="4214345" y="3971728"/>
                  <a:pt x="4214345" y="3977366"/>
                </a:cubicBezTo>
                <a:cubicBezTo>
                  <a:pt x="4214345" y="3981158"/>
                  <a:pt x="4214318" y="3984944"/>
                  <a:pt x="4213752" y="3988716"/>
                </a:cubicBezTo>
                <a:lnTo>
                  <a:pt x="4213253" y="3988683"/>
                </a:lnTo>
                <a:lnTo>
                  <a:pt x="4213227" y="3989174"/>
                </a:lnTo>
                <a:lnTo>
                  <a:pt x="4196108" y="3987561"/>
                </a:lnTo>
                <a:cubicBezTo>
                  <a:pt x="4163734" y="3987038"/>
                  <a:pt x="4131854" y="3984080"/>
                  <a:pt x="4100682" y="3978570"/>
                </a:cubicBezTo>
                <a:cubicBezTo>
                  <a:pt x="4095105" y="3978986"/>
                  <a:pt x="4089776" y="3978045"/>
                  <a:pt x="4084465" y="3977042"/>
                </a:cubicBezTo>
                <a:lnTo>
                  <a:pt x="4084349" y="3975903"/>
                </a:lnTo>
                <a:cubicBezTo>
                  <a:pt x="3725498" y="3916971"/>
                  <a:pt x="3444459" y="3638399"/>
                  <a:pt x="3394183" y="3288305"/>
                </a:cubicBezTo>
                <a:cubicBezTo>
                  <a:pt x="3394016" y="3288253"/>
                  <a:pt x="3393847" y="3288248"/>
                  <a:pt x="3393678" y="3288243"/>
                </a:cubicBezTo>
                <a:lnTo>
                  <a:pt x="3393139" y="3281619"/>
                </a:lnTo>
                <a:cubicBezTo>
                  <a:pt x="3388081" y="3251607"/>
                  <a:pt x="3385630" y="3220958"/>
                  <a:pt x="3385672" y="3189869"/>
                </a:cubicBezTo>
                <a:cubicBezTo>
                  <a:pt x="3384360" y="3184286"/>
                  <a:pt x="3384302" y="3178663"/>
                  <a:pt x="3384302" y="3173027"/>
                </a:cubicBezTo>
                <a:lnTo>
                  <a:pt x="3384896" y="3161677"/>
                </a:lnTo>
                <a:lnTo>
                  <a:pt x="3385394" y="3161709"/>
                </a:lnTo>
                <a:close/>
                <a:moveTo>
                  <a:pt x="3371632" y="3161219"/>
                </a:moveTo>
                <a:lnTo>
                  <a:pt x="3371658" y="3161709"/>
                </a:lnTo>
                <a:lnTo>
                  <a:pt x="3372156" y="3161677"/>
                </a:lnTo>
                <a:lnTo>
                  <a:pt x="3372750" y="3173027"/>
                </a:lnTo>
                <a:cubicBezTo>
                  <a:pt x="3372750" y="3178663"/>
                  <a:pt x="3372691" y="3184286"/>
                  <a:pt x="3371379" y="3189869"/>
                </a:cubicBezTo>
                <a:cubicBezTo>
                  <a:pt x="3371421" y="3220958"/>
                  <a:pt x="3368971" y="3251607"/>
                  <a:pt x="3363912" y="3281619"/>
                </a:cubicBezTo>
                <a:lnTo>
                  <a:pt x="3363374" y="3288243"/>
                </a:lnTo>
                <a:cubicBezTo>
                  <a:pt x="3363204" y="3288248"/>
                  <a:pt x="3363036" y="3288253"/>
                  <a:pt x="3362868" y="3288305"/>
                </a:cubicBezTo>
                <a:cubicBezTo>
                  <a:pt x="3312593" y="3638399"/>
                  <a:pt x="3031554" y="3916971"/>
                  <a:pt x="2672703" y="3975903"/>
                </a:cubicBezTo>
                <a:lnTo>
                  <a:pt x="2672586" y="3977042"/>
                </a:lnTo>
                <a:cubicBezTo>
                  <a:pt x="2667276" y="3978045"/>
                  <a:pt x="2661947" y="3978986"/>
                  <a:pt x="2656370" y="3978570"/>
                </a:cubicBezTo>
                <a:cubicBezTo>
                  <a:pt x="2625198" y="3984080"/>
                  <a:pt x="2593318" y="3987038"/>
                  <a:pt x="2560943" y="3987561"/>
                </a:cubicBezTo>
                <a:lnTo>
                  <a:pt x="2543825" y="3989174"/>
                </a:lnTo>
                <a:lnTo>
                  <a:pt x="2543799" y="3988683"/>
                </a:lnTo>
                <a:lnTo>
                  <a:pt x="2543300" y="3988716"/>
                </a:lnTo>
                <a:cubicBezTo>
                  <a:pt x="2542734" y="3984944"/>
                  <a:pt x="2542707" y="3981158"/>
                  <a:pt x="2542707" y="3977366"/>
                </a:cubicBezTo>
                <a:cubicBezTo>
                  <a:pt x="2542707" y="3971728"/>
                  <a:pt x="2542765" y="3966104"/>
                  <a:pt x="2544077" y="3960518"/>
                </a:cubicBezTo>
                <a:cubicBezTo>
                  <a:pt x="2544035" y="3929436"/>
                  <a:pt x="2546485" y="3898794"/>
                  <a:pt x="2551541" y="3868787"/>
                </a:cubicBezTo>
                <a:lnTo>
                  <a:pt x="2552082" y="3862150"/>
                </a:lnTo>
                <a:cubicBezTo>
                  <a:pt x="2552250" y="3862145"/>
                  <a:pt x="2552420" y="3862140"/>
                  <a:pt x="2552587" y="3862087"/>
                </a:cubicBezTo>
                <a:cubicBezTo>
                  <a:pt x="2602864" y="3511992"/>
                  <a:pt x="2883903" y="3233421"/>
                  <a:pt x="3242753" y="3174489"/>
                </a:cubicBezTo>
                <a:lnTo>
                  <a:pt x="3242870" y="3173350"/>
                </a:lnTo>
                <a:cubicBezTo>
                  <a:pt x="3248179" y="3172348"/>
                  <a:pt x="3253507" y="3171407"/>
                  <a:pt x="3259083" y="3171823"/>
                </a:cubicBezTo>
                <a:cubicBezTo>
                  <a:pt x="3290266" y="3166310"/>
                  <a:pt x="3322159" y="3163352"/>
                  <a:pt x="3354544" y="3162829"/>
                </a:cubicBezTo>
                <a:close/>
                <a:moveTo>
                  <a:pt x="1693269" y="3161219"/>
                </a:moveTo>
                <a:lnTo>
                  <a:pt x="1710356" y="3162829"/>
                </a:lnTo>
                <a:cubicBezTo>
                  <a:pt x="1742742" y="3163352"/>
                  <a:pt x="1774634" y="3166310"/>
                  <a:pt x="1805818" y="3171823"/>
                </a:cubicBezTo>
                <a:cubicBezTo>
                  <a:pt x="1811394" y="3171407"/>
                  <a:pt x="1816722" y="3172348"/>
                  <a:pt x="1822030" y="3173350"/>
                </a:cubicBezTo>
                <a:lnTo>
                  <a:pt x="1822148" y="3174489"/>
                </a:lnTo>
                <a:cubicBezTo>
                  <a:pt x="2180998" y="3233421"/>
                  <a:pt x="2462037" y="3511992"/>
                  <a:pt x="2512313" y="3862087"/>
                </a:cubicBezTo>
                <a:cubicBezTo>
                  <a:pt x="2512481" y="3862140"/>
                  <a:pt x="2512650" y="3862145"/>
                  <a:pt x="2512819" y="3862150"/>
                </a:cubicBezTo>
                <a:lnTo>
                  <a:pt x="2513359" y="3868787"/>
                </a:lnTo>
                <a:cubicBezTo>
                  <a:pt x="2518416" y="3898794"/>
                  <a:pt x="2520865" y="3929436"/>
                  <a:pt x="2520823" y="3960518"/>
                </a:cubicBezTo>
                <a:cubicBezTo>
                  <a:pt x="2522135" y="3966104"/>
                  <a:pt x="2522194" y="3971728"/>
                  <a:pt x="2522194" y="3977366"/>
                </a:cubicBezTo>
                <a:cubicBezTo>
                  <a:pt x="2522194" y="3981158"/>
                  <a:pt x="2522167" y="3984944"/>
                  <a:pt x="2521601" y="3988716"/>
                </a:cubicBezTo>
                <a:lnTo>
                  <a:pt x="2521102" y="3988683"/>
                </a:lnTo>
                <a:lnTo>
                  <a:pt x="2521076" y="3989174"/>
                </a:lnTo>
                <a:lnTo>
                  <a:pt x="2503957" y="3987561"/>
                </a:lnTo>
                <a:cubicBezTo>
                  <a:pt x="2471583" y="3987038"/>
                  <a:pt x="2439703" y="3984080"/>
                  <a:pt x="2408531" y="3978570"/>
                </a:cubicBezTo>
                <a:cubicBezTo>
                  <a:pt x="2402954" y="3978986"/>
                  <a:pt x="2397625" y="3978045"/>
                  <a:pt x="2392314" y="3977042"/>
                </a:cubicBezTo>
                <a:lnTo>
                  <a:pt x="2392198" y="3975903"/>
                </a:lnTo>
                <a:cubicBezTo>
                  <a:pt x="2033347" y="3916971"/>
                  <a:pt x="1752308" y="3638399"/>
                  <a:pt x="1702032" y="3288305"/>
                </a:cubicBezTo>
                <a:cubicBezTo>
                  <a:pt x="1701865" y="3288253"/>
                  <a:pt x="1701696" y="3288248"/>
                  <a:pt x="1701527" y="3288243"/>
                </a:cubicBezTo>
                <a:lnTo>
                  <a:pt x="1700989" y="3281619"/>
                </a:lnTo>
                <a:cubicBezTo>
                  <a:pt x="1695930" y="3251607"/>
                  <a:pt x="1693479" y="3220958"/>
                  <a:pt x="1693521" y="3189869"/>
                </a:cubicBezTo>
                <a:cubicBezTo>
                  <a:pt x="1692209" y="3184286"/>
                  <a:pt x="1692151" y="3178663"/>
                  <a:pt x="1692151" y="3173027"/>
                </a:cubicBezTo>
                <a:lnTo>
                  <a:pt x="1692745" y="3161677"/>
                </a:lnTo>
                <a:lnTo>
                  <a:pt x="1693243" y="3161709"/>
                </a:lnTo>
                <a:close/>
                <a:moveTo>
                  <a:pt x="1679481" y="3161219"/>
                </a:moveTo>
                <a:lnTo>
                  <a:pt x="1679507" y="3161709"/>
                </a:lnTo>
                <a:lnTo>
                  <a:pt x="1680005" y="3161677"/>
                </a:lnTo>
                <a:lnTo>
                  <a:pt x="1680599" y="3173027"/>
                </a:lnTo>
                <a:cubicBezTo>
                  <a:pt x="1680599" y="3178663"/>
                  <a:pt x="1680540" y="3184286"/>
                  <a:pt x="1679228" y="3189869"/>
                </a:cubicBezTo>
                <a:cubicBezTo>
                  <a:pt x="1679270" y="3220958"/>
                  <a:pt x="1676820" y="3251607"/>
                  <a:pt x="1671761" y="3281619"/>
                </a:cubicBezTo>
                <a:lnTo>
                  <a:pt x="1671223" y="3288243"/>
                </a:lnTo>
                <a:cubicBezTo>
                  <a:pt x="1671053" y="3288248"/>
                  <a:pt x="1670885" y="3288253"/>
                  <a:pt x="1670717" y="3288305"/>
                </a:cubicBezTo>
                <a:cubicBezTo>
                  <a:pt x="1620442" y="3638399"/>
                  <a:pt x="1339403" y="3916971"/>
                  <a:pt x="980552" y="3975903"/>
                </a:cubicBezTo>
                <a:lnTo>
                  <a:pt x="980435" y="3977042"/>
                </a:lnTo>
                <a:cubicBezTo>
                  <a:pt x="975125" y="3978045"/>
                  <a:pt x="969796" y="3978986"/>
                  <a:pt x="964219" y="3978570"/>
                </a:cubicBezTo>
                <a:cubicBezTo>
                  <a:pt x="933047" y="3984080"/>
                  <a:pt x="901167" y="3987038"/>
                  <a:pt x="868792" y="3987561"/>
                </a:cubicBezTo>
                <a:lnTo>
                  <a:pt x="851674" y="3989174"/>
                </a:lnTo>
                <a:lnTo>
                  <a:pt x="851648" y="3988683"/>
                </a:lnTo>
                <a:lnTo>
                  <a:pt x="851149" y="3988716"/>
                </a:lnTo>
                <a:cubicBezTo>
                  <a:pt x="850583" y="3984944"/>
                  <a:pt x="850556" y="3981158"/>
                  <a:pt x="850556" y="3977366"/>
                </a:cubicBezTo>
                <a:cubicBezTo>
                  <a:pt x="850556" y="3971728"/>
                  <a:pt x="850614" y="3966104"/>
                  <a:pt x="851926" y="3960518"/>
                </a:cubicBezTo>
                <a:cubicBezTo>
                  <a:pt x="851884" y="3929436"/>
                  <a:pt x="854334" y="3898794"/>
                  <a:pt x="859390" y="3868787"/>
                </a:cubicBezTo>
                <a:lnTo>
                  <a:pt x="859931" y="3862150"/>
                </a:lnTo>
                <a:cubicBezTo>
                  <a:pt x="860099" y="3862145"/>
                  <a:pt x="860269" y="3862140"/>
                  <a:pt x="860436" y="3862087"/>
                </a:cubicBezTo>
                <a:cubicBezTo>
                  <a:pt x="910713" y="3511992"/>
                  <a:pt x="1191752" y="3233421"/>
                  <a:pt x="1550602" y="3174489"/>
                </a:cubicBezTo>
                <a:lnTo>
                  <a:pt x="1550719" y="3173350"/>
                </a:lnTo>
                <a:cubicBezTo>
                  <a:pt x="1556028" y="3172348"/>
                  <a:pt x="1561356" y="3171407"/>
                  <a:pt x="1566932" y="3171823"/>
                </a:cubicBezTo>
                <a:cubicBezTo>
                  <a:pt x="1598115" y="3166310"/>
                  <a:pt x="1630008" y="3163352"/>
                  <a:pt x="1662393" y="3162829"/>
                </a:cubicBezTo>
                <a:close/>
                <a:moveTo>
                  <a:pt x="1118" y="3161219"/>
                </a:moveTo>
                <a:lnTo>
                  <a:pt x="18205" y="3162829"/>
                </a:lnTo>
                <a:cubicBezTo>
                  <a:pt x="50591" y="3163352"/>
                  <a:pt x="82483" y="3166310"/>
                  <a:pt x="113667" y="3171823"/>
                </a:cubicBezTo>
                <a:cubicBezTo>
                  <a:pt x="119243" y="3171407"/>
                  <a:pt x="124571" y="3172348"/>
                  <a:pt x="129879" y="3173350"/>
                </a:cubicBezTo>
                <a:lnTo>
                  <a:pt x="129997" y="3174489"/>
                </a:lnTo>
                <a:cubicBezTo>
                  <a:pt x="488847" y="3233421"/>
                  <a:pt x="769886" y="3511992"/>
                  <a:pt x="820162" y="3862087"/>
                </a:cubicBezTo>
                <a:cubicBezTo>
                  <a:pt x="820330" y="3862140"/>
                  <a:pt x="820499" y="3862145"/>
                  <a:pt x="820668" y="3862150"/>
                </a:cubicBezTo>
                <a:lnTo>
                  <a:pt x="821208" y="3868787"/>
                </a:lnTo>
                <a:cubicBezTo>
                  <a:pt x="826265" y="3898794"/>
                  <a:pt x="828714" y="3929436"/>
                  <a:pt x="828672" y="3960518"/>
                </a:cubicBezTo>
                <a:cubicBezTo>
                  <a:pt x="829984" y="3966104"/>
                  <a:pt x="830043" y="3971728"/>
                  <a:pt x="830043" y="3977366"/>
                </a:cubicBezTo>
                <a:cubicBezTo>
                  <a:pt x="830043" y="3981158"/>
                  <a:pt x="830016" y="3984944"/>
                  <a:pt x="829450" y="3988716"/>
                </a:cubicBezTo>
                <a:lnTo>
                  <a:pt x="828951" y="3988683"/>
                </a:lnTo>
                <a:lnTo>
                  <a:pt x="828925" y="3989174"/>
                </a:lnTo>
                <a:lnTo>
                  <a:pt x="811806" y="3987561"/>
                </a:lnTo>
                <a:cubicBezTo>
                  <a:pt x="779432" y="3987038"/>
                  <a:pt x="747552" y="3984080"/>
                  <a:pt x="716380" y="3978570"/>
                </a:cubicBezTo>
                <a:cubicBezTo>
                  <a:pt x="710803" y="3978986"/>
                  <a:pt x="705474" y="3978045"/>
                  <a:pt x="700163" y="3977042"/>
                </a:cubicBezTo>
                <a:lnTo>
                  <a:pt x="700047" y="3975903"/>
                </a:lnTo>
                <a:cubicBezTo>
                  <a:pt x="341196" y="3916971"/>
                  <a:pt x="60157" y="3638399"/>
                  <a:pt x="9881" y="3288305"/>
                </a:cubicBezTo>
                <a:cubicBezTo>
                  <a:pt x="9714" y="3288253"/>
                  <a:pt x="9545" y="3288248"/>
                  <a:pt x="9376" y="3288243"/>
                </a:cubicBezTo>
                <a:lnTo>
                  <a:pt x="8837" y="3281619"/>
                </a:lnTo>
                <a:cubicBezTo>
                  <a:pt x="3779" y="3251607"/>
                  <a:pt x="1328" y="3220958"/>
                  <a:pt x="1370" y="3189869"/>
                </a:cubicBezTo>
                <a:cubicBezTo>
                  <a:pt x="58" y="3184286"/>
                  <a:pt x="0" y="3178663"/>
                  <a:pt x="0" y="3173027"/>
                </a:cubicBezTo>
                <a:lnTo>
                  <a:pt x="594" y="3161677"/>
                </a:lnTo>
                <a:lnTo>
                  <a:pt x="1092" y="3161709"/>
                </a:lnTo>
                <a:close/>
                <a:moveTo>
                  <a:pt x="7762529" y="2447425"/>
                </a:moveTo>
                <a:cubicBezTo>
                  <a:pt x="7815805" y="2718331"/>
                  <a:pt x="8030648" y="2933128"/>
                  <a:pt x="8305838" y="2992271"/>
                </a:cubicBezTo>
                <a:cubicBezTo>
                  <a:pt x="8252563" y="2721365"/>
                  <a:pt x="8037719" y="2506568"/>
                  <a:pt x="7762529" y="2447425"/>
                </a:cubicBezTo>
                <a:close/>
                <a:moveTo>
                  <a:pt x="7455280" y="2447425"/>
                </a:moveTo>
                <a:cubicBezTo>
                  <a:pt x="7180090" y="2506568"/>
                  <a:pt x="6965246" y="2721365"/>
                  <a:pt x="6911971" y="2992271"/>
                </a:cubicBezTo>
                <a:cubicBezTo>
                  <a:pt x="7187161" y="2933128"/>
                  <a:pt x="7402004" y="2718331"/>
                  <a:pt x="7455280" y="2447425"/>
                </a:cubicBezTo>
                <a:close/>
                <a:moveTo>
                  <a:pt x="6070378" y="2447425"/>
                </a:moveTo>
                <a:cubicBezTo>
                  <a:pt x="6123654" y="2718331"/>
                  <a:pt x="6338497" y="2933128"/>
                  <a:pt x="6613687" y="2992271"/>
                </a:cubicBezTo>
                <a:cubicBezTo>
                  <a:pt x="6560412" y="2721365"/>
                  <a:pt x="6345568" y="2506568"/>
                  <a:pt x="6070378" y="2447425"/>
                </a:cubicBezTo>
                <a:close/>
                <a:moveTo>
                  <a:pt x="5763129" y="2447425"/>
                </a:moveTo>
                <a:cubicBezTo>
                  <a:pt x="5487939" y="2506568"/>
                  <a:pt x="5273095" y="2721365"/>
                  <a:pt x="5219820" y="2992271"/>
                </a:cubicBezTo>
                <a:cubicBezTo>
                  <a:pt x="5495010" y="2933128"/>
                  <a:pt x="5709853" y="2718331"/>
                  <a:pt x="5763129" y="2447425"/>
                </a:cubicBezTo>
                <a:close/>
                <a:moveTo>
                  <a:pt x="4378227" y="2447425"/>
                </a:moveTo>
                <a:cubicBezTo>
                  <a:pt x="4431503" y="2718331"/>
                  <a:pt x="4646346" y="2933128"/>
                  <a:pt x="4921536" y="2992271"/>
                </a:cubicBezTo>
                <a:cubicBezTo>
                  <a:pt x="4868261" y="2721365"/>
                  <a:pt x="4653417" y="2506568"/>
                  <a:pt x="4378227" y="2447425"/>
                </a:cubicBezTo>
                <a:close/>
                <a:moveTo>
                  <a:pt x="4070978" y="2447425"/>
                </a:moveTo>
                <a:cubicBezTo>
                  <a:pt x="3795788" y="2506568"/>
                  <a:pt x="3580944" y="2721365"/>
                  <a:pt x="3527669" y="2992271"/>
                </a:cubicBezTo>
                <a:cubicBezTo>
                  <a:pt x="3802859" y="2933128"/>
                  <a:pt x="4017702" y="2718331"/>
                  <a:pt x="4070978" y="2447425"/>
                </a:cubicBezTo>
                <a:close/>
                <a:moveTo>
                  <a:pt x="2686076" y="2447425"/>
                </a:moveTo>
                <a:cubicBezTo>
                  <a:pt x="2739352" y="2718331"/>
                  <a:pt x="2954195" y="2933128"/>
                  <a:pt x="3229385" y="2992271"/>
                </a:cubicBezTo>
                <a:cubicBezTo>
                  <a:pt x="3176110" y="2721365"/>
                  <a:pt x="2961266" y="2506568"/>
                  <a:pt x="2686076" y="2447425"/>
                </a:cubicBezTo>
                <a:close/>
                <a:moveTo>
                  <a:pt x="2378827" y="2447425"/>
                </a:moveTo>
                <a:cubicBezTo>
                  <a:pt x="2103637" y="2506568"/>
                  <a:pt x="1888793" y="2721365"/>
                  <a:pt x="1835518" y="2992271"/>
                </a:cubicBezTo>
                <a:cubicBezTo>
                  <a:pt x="2110708" y="2933128"/>
                  <a:pt x="2325551" y="2718331"/>
                  <a:pt x="2378827" y="2447425"/>
                </a:cubicBezTo>
                <a:close/>
                <a:moveTo>
                  <a:pt x="993925" y="2447425"/>
                </a:moveTo>
                <a:cubicBezTo>
                  <a:pt x="1047201" y="2718331"/>
                  <a:pt x="1262044" y="2933128"/>
                  <a:pt x="1537234" y="2992271"/>
                </a:cubicBezTo>
                <a:cubicBezTo>
                  <a:pt x="1483959" y="2721365"/>
                  <a:pt x="1269115" y="2506568"/>
                  <a:pt x="993925" y="2447425"/>
                </a:cubicBezTo>
                <a:close/>
                <a:moveTo>
                  <a:pt x="686676" y="2447425"/>
                </a:moveTo>
                <a:cubicBezTo>
                  <a:pt x="411486" y="2506568"/>
                  <a:pt x="196642" y="2721365"/>
                  <a:pt x="143367" y="2992271"/>
                </a:cubicBezTo>
                <a:cubicBezTo>
                  <a:pt x="418557" y="2933128"/>
                  <a:pt x="633400" y="2718331"/>
                  <a:pt x="686676" y="2447425"/>
                </a:cubicBezTo>
                <a:close/>
                <a:moveTo>
                  <a:pt x="9139239" y="2321311"/>
                </a:moveTo>
                <a:lnTo>
                  <a:pt x="9139239" y="2449820"/>
                </a:lnTo>
                <a:lnTo>
                  <a:pt x="9047261" y="2476706"/>
                </a:lnTo>
                <a:cubicBezTo>
                  <a:pt x="8821055" y="2561144"/>
                  <a:pt x="8650738" y="2755228"/>
                  <a:pt x="8604122" y="2992271"/>
                </a:cubicBezTo>
                <a:cubicBezTo>
                  <a:pt x="8844913" y="2940521"/>
                  <a:pt x="9039501" y="2769598"/>
                  <a:pt x="9120077" y="2546190"/>
                </a:cubicBezTo>
                <a:lnTo>
                  <a:pt x="9139239" y="2477003"/>
                </a:lnTo>
                <a:lnTo>
                  <a:pt x="9139239" y="2782562"/>
                </a:lnTo>
                <a:lnTo>
                  <a:pt x="9135069" y="2789374"/>
                </a:lnTo>
                <a:cubicBezTo>
                  <a:pt x="9008919" y="2963003"/>
                  <a:pt x="8815033" y="3086603"/>
                  <a:pt x="8590751" y="3123727"/>
                </a:cubicBezTo>
                <a:lnTo>
                  <a:pt x="8590635" y="3124875"/>
                </a:lnTo>
                <a:cubicBezTo>
                  <a:pt x="8585324" y="3125886"/>
                  <a:pt x="8579995" y="3126834"/>
                  <a:pt x="8574418" y="3126415"/>
                </a:cubicBezTo>
                <a:cubicBezTo>
                  <a:pt x="8543246" y="3131969"/>
                  <a:pt x="8511366" y="3134950"/>
                  <a:pt x="8478991" y="3135477"/>
                </a:cubicBezTo>
                <a:lnTo>
                  <a:pt x="8461873" y="3137103"/>
                </a:lnTo>
                <a:lnTo>
                  <a:pt x="8461847" y="3136608"/>
                </a:lnTo>
                <a:lnTo>
                  <a:pt x="8461348" y="3136641"/>
                </a:lnTo>
                <a:cubicBezTo>
                  <a:pt x="8460782" y="3132839"/>
                  <a:pt x="8460755" y="3129023"/>
                  <a:pt x="8460755" y="3125201"/>
                </a:cubicBezTo>
                <a:cubicBezTo>
                  <a:pt x="8460755" y="3119519"/>
                  <a:pt x="8460814" y="3113850"/>
                  <a:pt x="8462126" y="3108220"/>
                </a:cubicBezTo>
                <a:cubicBezTo>
                  <a:pt x="8462083" y="3076892"/>
                  <a:pt x="8464533" y="3046007"/>
                  <a:pt x="8469590" y="3015763"/>
                </a:cubicBezTo>
                <a:lnTo>
                  <a:pt x="8470130" y="3009073"/>
                </a:lnTo>
                <a:cubicBezTo>
                  <a:pt x="8470299" y="3009068"/>
                  <a:pt x="8470468" y="3009063"/>
                  <a:pt x="8470636" y="3009010"/>
                </a:cubicBezTo>
                <a:cubicBezTo>
                  <a:pt x="8514628" y="2700252"/>
                  <a:pt x="8735297" y="2446688"/>
                  <a:pt x="9030178" y="2348329"/>
                </a:cubicBezTo>
                <a:close/>
                <a:moveTo>
                  <a:pt x="7620280" y="2302594"/>
                </a:moveTo>
                <a:lnTo>
                  <a:pt x="7637367" y="2304217"/>
                </a:lnTo>
                <a:cubicBezTo>
                  <a:pt x="7669753" y="2304744"/>
                  <a:pt x="7701646" y="2307725"/>
                  <a:pt x="7732829" y="2313282"/>
                </a:cubicBezTo>
                <a:cubicBezTo>
                  <a:pt x="7738405" y="2312863"/>
                  <a:pt x="7743733" y="2313811"/>
                  <a:pt x="7749042" y="2314821"/>
                </a:cubicBezTo>
                <a:lnTo>
                  <a:pt x="7749159" y="2315969"/>
                </a:lnTo>
                <a:cubicBezTo>
                  <a:pt x="8108009" y="2375367"/>
                  <a:pt x="8389048" y="2656144"/>
                  <a:pt x="8439324" y="3009010"/>
                </a:cubicBezTo>
                <a:cubicBezTo>
                  <a:pt x="8439492" y="3009063"/>
                  <a:pt x="8439661" y="3009068"/>
                  <a:pt x="8439830" y="3009073"/>
                </a:cubicBezTo>
                <a:lnTo>
                  <a:pt x="8440370" y="3015763"/>
                </a:lnTo>
                <a:cubicBezTo>
                  <a:pt x="8445427" y="3046007"/>
                  <a:pt x="8447877" y="3076892"/>
                  <a:pt x="8447834" y="3108220"/>
                </a:cubicBezTo>
                <a:cubicBezTo>
                  <a:pt x="8449146" y="3113850"/>
                  <a:pt x="8449205" y="3119519"/>
                  <a:pt x="8449205" y="3125201"/>
                </a:cubicBezTo>
                <a:cubicBezTo>
                  <a:pt x="8449205" y="3129023"/>
                  <a:pt x="8449178" y="3132839"/>
                  <a:pt x="8448612" y="3136641"/>
                </a:cubicBezTo>
                <a:lnTo>
                  <a:pt x="8448113" y="3136608"/>
                </a:lnTo>
                <a:lnTo>
                  <a:pt x="8448087" y="3137103"/>
                </a:lnTo>
                <a:lnTo>
                  <a:pt x="8430969" y="3135477"/>
                </a:lnTo>
                <a:cubicBezTo>
                  <a:pt x="8398594" y="3134950"/>
                  <a:pt x="8366714" y="3131969"/>
                  <a:pt x="8335542" y="3126415"/>
                </a:cubicBezTo>
                <a:cubicBezTo>
                  <a:pt x="8329965" y="3126834"/>
                  <a:pt x="8324636" y="3125886"/>
                  <a:pt x="8319325" y="3124875"/>
                </a:cubicBezTo>
                <a:lnTo>
                  <a:pt x="8319209" y="3123727"/>
                </a:lnTo>
                <a:cubicBezTo>
                  <a:pt x="7960358" y="3064328"/>
                  <a:pt x="7679319" y="2783551"/>
                  <a:pt x="7629044" y="2430686"/>
                </a:cubicBezTo>
                <a:cubicBezTo>
                  <a:pt x="7628876" y="2430633"/>
                  <a:pt x="7628708" y="2430628"/>
                  <a:pt x="7628538" y="2430623"/>
                </a:cubicBezTo>
                <a:lnTo>
                  <a:pt x="7628000" y="2423947"/>
                </a:lnTo>
                <a:cubicBezTo>
                  <a:pt x="7622941" y="2393697"/>
                  <a:pt x="7620490" y="2362806"/>
                  <a:pt x="7620533" y="2331471"/>
                </a:cubicBezTo>
                <a:cubicBezTo>
                  <a:pt x="7619221" y="2325843"/>
                  <a:pt x="7619162" y="2320176"/>
                  <a:pt x="7619162" y="2314495"/>
                </a:cubicBezTo>
                <a:lnTo>
                  <a:pt x="7619756" y="2303055"/>
                </a:lnTo>
                <a:lnTo>
                  <a:pt x="7620254" y="2303088"/>
                </a:lnTo>
                <a:close/>
                <a:moveTo>
                  <a:pt x="7597529" y="2302594"/>
                </a:moveTo>
                <a:lnTo>
                  <a:pt x="7597555" y="2303088"/>
                </a:lnTo>
                <a:lnTo>
                  <a:pt x="7598053" y="2303055"/>
                </a:lnTo>
                <a:lnTo>
                  <a:pt x="7598647" y="2314495"/>
                </a:lnTo>
                <a:cubicBezTo>
                  <a:pt x="7598647" y="2320176"/>
                  <a:pt x="7598588" y="2325843"/>
                  <a:pt x="7597276" y="2331471"/>
                </a:cubicBezTo>
                <a:cubicBezTo>
                  <a:pt x="7597319" y="2362806"/>
                  <a:pt x="7594868" y="2393697"/>
                  <a:pt x="7589809" y="2423947"/>
                </a:cubicBezTo>
                <a:lnTo>
                  <a:pt x="7589271" y="2430623"/>
                </a:lnTo>
                <a:cubicBezTo>
                  <a:pt x="7589101" y="2430628"/>
                  <a:pt x="7588933" y="2430633"/>
                  <a:pt x="7588765" y="2430686"/>
                </a:cubicBezTo>
                <a:cubicBezTo>
                  <a:pt x="7538490" y="2783551"/>
                  <a:pt x="7257451" y="3064328"/>
                  <a:pt x="6898600" y="3123727"/>
                </a:cubicBezTo>
                <a:lnTo>
                  <a:pt x="6898484" y="3124875"/>
                </a:lnTo>
                <a:cubicBezTo>
                  <a:pt x="6893173" y="3125886"/>
                  <a:pt x="6887844" y="3126834"/>
                  <a:pt x="6882267" y="3126415"/>
                </a:cubicBezTo>
                <a:cubicBezTo>
                  <a:pt x="6851095" y="3131969"/>
                  <a:pt x="6819215" y="3134950"/>
                  <a:pt x="6786841" y="3135477"/>
                </a:cubicBezTo>
                <a:lnTo>
                  <a:pt x="6769722" y="3137103"/>
                </a:lnTo>
                <a:lnTo>
                  <a:pt x="6769696" y="3136608"/>
                </a:lnTo>
                <a:lnTo>
                  <a:pt x="6769197" y="3136641"/>
                </a:lnTo>
                <a:cubicBezTo>
                  <a:pt x="6768631" y="3132839"/>
                  <a:pt x="6768604" y="3129023"/>
                  <a:pt x="6768604" y="3125201"/>
                </a:cubicBezTo>
                <a:cubicBezTo>
                  <a:pt x="6768604" y="3119519"/>
                  <a:pt x="6768663" y="3113850"/>
                  <a:pt x="6769975" y="3108220"/>
                </a:cubicBezTo>
                <a:cubicBezTo>
                  <a:pt x="6769933" y="3076892"/>
                  <a:pt x="6772382" y="3046007"/>
                  <a:pt x="6777439" y="3015763"/>
                </a:cubicBezTo>
                <a:lnTo>
                  <a:pt x="6777979" y="3009073"/>
                </a:lnTo>
                <a:cubicBezTo>
                  <a:pt x="6778148" y="3009068"/>
                  <a:pt x="6778317" y="3009063"/>
                  <a:pt x="6778485" y="3009010"/>
                </a:cubicBezTo>
                <a:cubicBezTo>
                  <a:pt x="6828761" y="2656144"/>
                  <a:pt x="7109800" y="2375367"/>
                  <a:pt x="7468650" y="2315969"/>
                </a:cubicBezTo>
                <a:lnTo>
                  <a:pt x="7468767" y="2314821"/>
                </a:lnTo>
                <a:cubicBezTo>
                  <a:pt x="7474076" y="2313811"/>
                  <a:pt x="7479404" y="2312863"/>
                  <a:pt x="7484980" y="2313282"/>
                </a:cubicBezTo>
                <a:cubicBezTo>
                  <a:pt x="7516163" y="2307725"/>
                  <a:pt x="7548056" y="2304744"/>
                  <a:pt x="7580442" y="2304217"/>
                </a:cubicBezTo>
                <a:close/>
                <a:moveTo>
                  <a:pt x="5928129" y="2302594"/>
                </a:moveTo>
                <a:lnTo>
                  <a:pt x="5945217" y="2304217"/>
                </a:lnTo>
                <a:cubicBezTo>
                  <a:pt x="5977602" y="2304744"/>
                  <a:pt x="6009495" y="2307725"/>
                  <a:pt x="6040678" y="2313282"/>
                </a:cubicBezTo>
                <a:cubicBezTo>
                  <a:pt x="6046254" y="2312863"/>
                  <a:pt x="6051582" y="2313811"/>
                  <a:pt x="6056891" y="2314821"/>
                </a:cubicBezTo>
                <a:lnTo>
                  <a:pt x="6057008" y="2315969"/>
                </a:lnTo>
                <a:cubicBezTo>
                  <a:pt x="6415858" y="2375367"/>
                  <a:pt x="6696897" y="2656144"/>
                  <a:pt x="6747174" y="3009010"/>
                </a:cubicBezTo>
                <a:cubicBezTo>
                  <a:pt x="6747341" y="3009063"/>
                  <a:pt x="6747511" y="3009068"/>
                  <a:pt x="6747679" y="3009073"/>
                </a:cubicBezTo>
                <a:lnTo>
                  <a:pt x="6748220" y="3015763"/>
                </a:lnTo>
                <a:cubicBezTo>
                  <a:pt x="6753276" y="3046007"/>
                  <a:pt x="6755726" y="3076892"/>
                  <a:pt x="6755684" y="3108220"/>
                </a:cubicBezTo>
                <a:cubicBezTo>
                  <a:pt x="6756996" y="3113850"/>
                  <a:pt x="6757054" y="3119519"/>
                  <a:pt x="6757054" y="3125201"/>
                </a:cubicBezTo>
                <a:cubicBezTo>
                  <a:pt x="6757054" y="3129023"/>
                  <a:pt x="6757027" y="3132839"/>
                  <a:pt x="6756461" y="3136641"/>
                </a:cubicBezTo>
                <a:lnTo>
                  <a:pt x="6755962" y="3136608"/>
                </a:lnTo>
                <a:lnTo>
                  <a:pt x="6755936" y="3137103"/>
                </a:lnTo>
                <a:lnTo>
                  <a:pt x="6738818" y="3135477"/>
                </a:lnTo>
                <a:cubicBezTo>
                  <a:pt x="6706444" y="3134950"/>
                  <a:pt x="6674563" y="3131969"/>
                  <a:pt x="6643391" y="3126415"/>
                </a:cubicBezTo>
                <a:cubicBezTo>
                  <a:pt x="6637814" y="3126834"/>
                  <a:pt x="6632485" y="3125886"/>
                  <a:pt x="6627175" y="3124875"/>
                </a:cubicBezTo>
                <a:lnTo>
                  <a:pt x="6627059" y="3123727"/>
                </a:lnTo>
                <a:cubicBezTo>
                  <a:pt x="6268207" y="3064328"/>
                  <a:pt x="5987168" y="2783551"/>
                  <a:pt x="5936893" y="2430686"/>
                </a:cubicBezTo>
                <a:cubicBezTo>
                  <a:pt x="5936725" y="2430633"/>
                  <a:pt x="5936557" y="2430628"/>
                  <a:pt x="5936387" y="2430623"/>
                </a:cubicBezTo>
                <a:lnTo>
                  <a:pt x="5935849" y="2423947"/>
                </a:lnTo>
                <a:cubicBezTo>
                  <a:pt x="5930790" y="2393697"/>
                  <a:pt x="5928340" y="2362806"/>
                  <a:pt x="5928382" y="2331471"/>
                </a:cubicBezTo>
                <a:cubicBezTo>
                  <a:pt x="5927070" y="2325843"/>
                  <a:pt x="5927011" y="2320176"/>
                  <a:pt x="5927011" y="2314495"/>
                </a:cubicBezTo>
                <a:lnTo>
                  <a:pt x="5927605" y="2303055"/>
                </a:lnTo>
                <a:lnTo>
                  <a:pt x="5928103" y="2303088"/>
                </a:lnTo>
                <a:close/>
                <a:moveTo>
                  <a:pt x="5905378" y="2302594"/>
                </a:moveTo>
                <a:lnTo>
                  <a:pt x="5905404" y="2303088"/>
                </a:lnTo>
                <a:lnTo>
                  <a:pt x="5905902" y="2303055"/>
                </a:lnTo>
                <a:lnTo>
                  <a:pt x="5906496" y="2314495"/>
                </a:lnTo>
                <a:cubicBezTo>
                  <a:pt x="5906496" y="2320176"/>
                  <a:pt x="5906438" y="2325843"/>
                  <a:pt x="5905126" y="2331471"/>
                </a:cubicBezTo>
                <a:cubicBezTo>
                  <a:pt x="5905168" y="2362806"/>
                  <a:pt x="5902717" y="2393697"/>
                  <a:pt x="5897659" y="2423947"/>
                </a:cubicBezTo>
                <a:lnTo>
                  <a:pt x="5897120" y="2430623"/>
                </a:lnTo>
                <a:cubicBezTo>
                  <a:pt x="5896951" y="2430628"/>
                  <a:pt x="5896782" y="2430633"/>
                  <a:pt x="5896615" y="2430686"/>
                </a:cubicBezTo>
                <a:cubicBezTo>
                  <a:pt x="5846339" y="2783551"/>
                  <a:pt x="5565300" y="3064328"/>
                  <a:pt x="5206449" y="3123727"/>
                </a:cubicBezTo>
                <a:lnTo>
                  <a:pt x="5206334" y="3124875"/>
                </a:lnTo>
                <a:cubicBezTo>
                  <a:pt x="5201022" y="3125886"/>
                  <a:pt x="5195693" y="3126834"/>
                  <a:pt x="5190116" y="3126415"/>
                </a:cubicBezTo>
                <a:cubicBezTo>
                  <a:pt x="5158944" y="3131969"/>
                  <a:pt x="5127065" y="3134950"/>
                  <a:pt x="5094690" y="3135477"/>
                </a:cubicBezTo>
                <a:lnTo>
                  <a:pt x="5077571" y="3137103"/>
                </a:lnTo>
                <a:lnTo>
                  <a:pt x="5077545" y="3136608"/>
                </a:lnTo>
                <a:lnTo>
                  <a:pt x="5077046" y="3136641"/>
                </a:lnTo>
                <a:cubicBezTo>
                  <a:pt x="5076480" y="3132839"/>
                  <a:pt x="5076453" y="3129023"/>
                  <a:pt x="5076453" y="3125201"/>
                </a:cubicBezTo>
                <a:cubicBezTo>
                  <a:pt x="5076453" y="3119519"/>
                  <a:pt x="5076512" y="3113850"/>
                  <a:pt x="5077824" y="3108220"/>
                </a:cubicBezTo>
                <a:cubicBezTo>
                  <a:pt x="5077782" y="3076892"/>
                  <a:pt x="5080231" y="3046007"/>
                  <a:pt x="5085288" y="3015763"/>
                </a:cubicBezTo>
                <a:lnTo>
                  <a:pt x="5085828" y="3009073"/>
                </a:lnTo>
                <a:cubicBezTo>
                  <a:pt x="5085997" y="3009068"/>
                  <a:pt x="5086166" y="3009063"/>
                  <a:pt x="5086334" y="3009010"/>
                </a:cubicBezTo>
                <a:cubicBezTo>
                  <a:pt x="5136610" y="2656144"/>
                  <a:pt x="5417649" y="2375367"/>
                  <a:pt x="5776501" y="2315969"/>
                </a:cubicBezTo>
                <a:lnTo>
                  <a:pt x="5776617" y="2314821"/>
                </a:lnTo>
                <a:cubicBezTo>
                  <a:pt x="5781926" y="2313811"/>
                  <a:pt x="5787253" y="2312863"/>
                  <a:pt x="5792829" y="2313282"/>
                </a:cubicBezTo>
                <a:cubicBezTo>
                  <a:pt x="5824013" y="2307725"/>
                  <a:pt x="5855905" y="2304744"/>
                  <a:pt x="5888291" y="2304217"/>
                </a:cubicBezTo>
                <a:close/>
                <a:moveTo>
                  <a:pt x="4235979" y="2302594"/>
                </a:moveTo>
                <a:lnTo>
                  <a:pt x="4253065" y="2304217"/>
                </a:lnTo>
                <a:cubicBezTo>
                  <a:pt x="4285451" y="2304744"/>
                  <a:pt x="4317343" y="2307725"/>
                  <a:pt x="4348528" y="2313282"/>
                </a:cubicBezTo>
                <a:cubicBezTo>
                  <a:pt x="4354104" y="2312863"/>
                  <a:pt x="4359431" y="2313811"/>
                  <a:pt x="4364739" y="2314821"/>
                </a:cubicBezTo>
                <a:lnTo>
                  <a:pt x="4364856" y="2315969"/>
                </a:lnTo>
                <a:cubicBezTo>
                  <a:pt x="4723707" y="2375367"/>
                  <a:pt x="5004746" y="2656144"/>
                  <a:pt x="5055022" y="3009010"/>
                </a:cubicBezTo>
                <a:cubicBezTo>
                  <a:pt x="5055190" y="3009063"/>
                  <a:pt x="5055359" y="3009068"/>
                  <a:pt x="5055528" y="3009073"/>
                </a:cubicBezTo>
                <a:lnTo>
                  <a:pt x="5056068" y="3015763"/>
                </a:lnTo>
                <a:cubicBezTo>
                  <a:pt x="5061125" y="3046007"/>
                  <a:pt x="5063574" y="3076892"/>
                  <a:pt x="5063532" y="3108220"/>
                </a:cubicBezTo>
                <a:cubicBezTo>
                  <a:pt x="5064844" y="3113850"/>
                  <a:pt x="5064903" y="3119519"/>
                  <a:pt x="5064903" y="3125201"/>
                </a:cubicBezTo>
                <a:cubicBezTo>
                  <a:pt x="5064903" y="3129023"/>
                  <a:pt x="5064876" y="3132839"/>
                  <a:pt x="5064310" y="3136641"/>
                </a:cubicBezTo>
                <a:lnTo>
                  <a:pt x="5063811" y="3136608"/>
                </a:lnTo>
                <a:lnTo>
                  <a:pt x="5063785" y="3137103"/>
                </a:lnTo>
                <a:lnTo>
                  <a:pt x="5046666" y="3135477"/>
                </a:lnTo>
                <a:cubicBezTo>
                  <a:pt x="5014292" y="3134950"/>
                  <a:pt x="4982412" y="3131969"/>
                  <a:pt x="4951241" y="3126415"/>
                </a:cubicBezTo>
                <a:cubicBezTo>
                  <a:pt x="4945663" y="3126834"/>
                  <a:pt x="4940334" y="3125886"/>
                  <a:pt x="4935023" y="3124875"/>
                </a:cubicBezTo>
                <a:lnTo>
                  <a:pt x="4934907" y="3123727"/>
                </a:lnTo>
                <a:cubicBezTo>
                  <a:pt x="4576056" y="3064328"/>
                  <a:pt x="4295017" y="2783551"/>
                  <a:pt x="4244741" y="2430686"/>
                </a:cubicBezTo>
                <a:cubicBezTo>
                  <a:pt x="4244574" y="2430633"/>
                  <a:pt x="4244405" y="2430628"/>
                  <a:pt x="4244236" y="2430623"/>
                </a:cubicBezTo>
                <a:lnTo>
                  <a:pt x="4243697" y="2423947"/>
                </a:lnTo>
                <a:cubicBezTo>
                  <a:pt x="4238639" y="2393697"/>
                  <a:pt x="4236188" y="2362806"/>
                  <a:pt x="4236230" y="2331471"/>
                </a:cubicBezTo>
                <a:cubicBezTo>
                  <a:pt x="4234918" y="2325843"/>
                  <a:pt x="4234860" y="2320176"/>
                  <a:pt x="4234860" y="2314495"/>
                </a:cubicBezTo>
                <a:lnTo>
                  <a:pt x="4235454" y="2303055"/>
                </a:lnTo>
                <a:lnTo>
                  <a:pt x="4235952" y="2303088"/>
                </a:lnTo>
                <a:close/>
                <a:moveTo>
                  <a:pt x="4213227" y="2302594"/>
                </a:moveTo>
                <a:lnTo>
                  <a:pt x="4213253" y="2303088"/>
                </a:lnTo>
                <a:lnTo>
                  <a:pt x="4213751" y="2303055"/>
                </a:lnTo>
                <a:lnTo>
                  <a:pt x="4214345" y="2314495"/>
                </a:lnTo>
                <a:cubicBezTo>
                  <a:pt x="4214345" y="2320176"/>
                  <a:pt x="4214286" y="2325843"/>
                  <a:pt x="4212974" y="2331471"/>
                </a:cubicBezTo>
                <a:cubicBezTo>
                  <a:pt x="4213016" y="2362806"/>
                  <a:pt x="4210566" y="2393697"/>
                  <a:pt x="4205507" y="2423947"/>
                </a:cubicBezTo>
                <a:lnTo>
                  <a:pt x="4204969" y="2430623"/>
                </a:lnTo>
                <a:cubicBezTo>
                  <a:pt x="4204799" y="2430628"/>
                  <a:pt x="4204631" y="2430633"/>
                  <a:pt x="4204463" y="2430686"/>
                </a:cubicBezTo>
                <a:cubicBezTo>
                  <a:pt x="4154188" y="2783551"/>
                  <a:pt x="3873149" y="3064328"/>
                  <a:pt x="3514297" y="3123727"/>
                </a:cubicBezTo>
                <a:lnTo>
                  <a:pt x="3514181" y="3124875"/>
                </a:lnTo>
                <a:cubicBezTo>
                  <a:pt x="3508871" y="3125886"/>
                  <a:pt x="3503542" y="3126834"/>
                  <a:pt x="3497965" y="3126415"/>
                </a:cubicBezTo>
                <a:cubicBezTo>
                  <a:pt x="3466793" y="3131969"/>
                  <a:pt x="3434912" y="3134950"/>
                  <a:pt x="3402538" y="3135477"/>
                </a:cubicBezTo>
                <a:lnTo>
                  <a:pt x="3385420" y="3137103"/>
                </a:lnTo>
                <a:lnTo>
                  <a:pt x="3385394" y="3136608"/>
                </a:lnTo>
                <a:lnTo>
                  <a:pt x="3384895" y="3136641"/>
                </a:lnTo>
                <a:cubicBezTo>
                  <a:pt x="3384329" y="3132839"/>
                  <a:pt x="3384302" y="3129023"/>
                  <a:pt x="3384302" y="3125201"/>
                </a:cubicBezTo>
                <a:cubicBezTo>
                  <a:pt x="3384302" y="3119519"/>
                  <a:pt x="3384360" y="3113850"/>
                  <a:pt x="3385672" y="3108220"/>
                </a:cubicBezTo>
                <a:cubicBezTo>
                  <a:pt x="3385630" y="3076892"/>
                  <a:pt x="3388080" y="3046007"/>
                  <a:pt x="3393136" y="3015763"/>
                </a:cubicBezTo>
                <a:lnTo>
                  <a:pt x="3393677" y="3009073"/>
                </a:lnTo>
                <a:cubicBezTo>
                  <a:pt x="3393845" y="3009068"/>
                  <a:pt x="3394015" y="3009063"/>
                  <a:pt x="3394182" y="3009010"/>
                </a:cubicBezTo>
                <a:cubicBezTo>
                  <a:pt x="3444459" y="2656144"/>
                  <a:pt x="3725498" y="2375367"/>
                  <a:pt x="4084348" y="2315969"/>
                </a:cubicBezTo>
                <a:lnTo>
                  <a:pt x="4084465" y="2314821"/>
                </a:lnTo>
                <a:cubicBezTo>
                  <a:pt x="4089774" y="2313811"/>
                  <a:pt x="4095102" y="2312863"/>
                  <a:pt x="4100678" y="2313282"/>
                </a:cubicBezTo>
                <a:cubicBezTo>
                  <a:pt x="4131861" y="2307725"/>
                  <a:pt x="4163754" y="2304744"/>
                  <a:pt x="4196139" y="2304217"/>
                </a:cubicBezTo>
                <a:close/>
                <a:moveTo>
                  <a:pt x="2543827" y="2302594"/>
                </a:moveTo>
                <a:lnTo>
                  <a:pt x="2560914" y="2304217"/>
                </a:lnTo>
                <a:cubicBezTo>
                  <a:pt x="2593300" y="2304744"/>
                  <a:pt x="2625192" y="2307725"/>
                  <a:pt x="2656376" y="2313282"/>
                </a:cubicBezTo>
                <a:cubicBezTo>
                  <a:pt x="2661952" y="2312863"/>
                  <a:pt x="2667280" y="2313811"/>
                  <a:pt x="2672588" y="2314821"/>
                </a:cubicBezTo>
                <a:lnTo>
                  <a:pt x="2672706" y="2315969"/>
                </a:lnTo>
                <a:cubicBezTo>
                  <a:pt x="3031556" y="2375367"/>
                  <a:pt x="3312595" y="2656144"/>
                  <a:pt x="3362871" y="3009010"/>
                </a:cubicBezTo>
                <a:cubicBezTo>
                  <a:pt x="3363039" y="3009063"/>
                  <a:pt x="3363208" y="3009068"/>
                  <a:pt x="3363377" y="3009073"/>
                </a:cubicBezTo>
                <a:lnTo>
                  <a:pt x="3363917" y="3015763"/>
                </a:lnTo>
                <a:cubicBezTo>
                  <a:pt x="3368974" y="3046007"/>
                  <a:pt x="3371423" y="3076892"/>
                  <a:pt x="3371381" y="3108220"/>
                </a:cubicBezTo>
                <a:cubicBezTo>
                  <a:pt x="3372693" y="3113850"/>
                  <a:pt x="3372752" y="3119519"/>
                  <a:pt x="3372752" y="3125201"/>
                </a:cubicBezTo>
                <a:cubicBezTo>
                  <a:pt x="3372752" y="3129023"/>
                  <a:pt x="3372725" y="3132839"/>
                  <a:pt x="3372159" y="3136641"/>
                </a:cubicBezTo>
                <a:lnTo>
                  <a:pt x="3371660" y="3136608"/>
                </a:lnTo>
                <a:lnTo>
                  <a:pt x="3371634" y="3137103"/>
                </a:lnTo>
                <a:lnTo>
                  <a:pt x="3354515" y="3135477"/>
                </a:lnTo>
                <a:cubicBezTo>
                  <a:pt x="3322141" y="3134950"/>
                  <a:pt x="3290261" y="3131969"/>
                  <a:pt x="3259089" y="3126415"/>
                </a:cubicBezTo>
                <a:cubicBezTo>
                  <a:pt x="3253512" y="3126834"/>
                  <a:pt x="3248183" y="3125886"/>
                  <a:pt x="3242872" y="3124875"/>
                </a:cubicBezTo>
                <a:lnTo>
                  <a:pt x="3242756" y="3123727"/>
                </a:lnTo>
                <a:cubicBezTo>
                  <a:pt x="2883905" y="3064328"/>
                  <a:pt x="2602866" y="2783551"/>
                  <a:pt x="2552590" y="2430686"/>
                </a:cubicBezTo>
                <a:cubicBezTo>
                  <a:pt x="2552423" y="2430633"/>
                  <a:pt x="2552254" y="2430628"/>
                  <a:pt x="2552085" y="2430623"/>
                </a:cubicBezTo>
                <a:lnTo>
                  <a:pt x="2551547" y="2423947"/>
                </a:lnTo>
                <a:cubicBezTo>
                  <a:pt x="2546488" y="2393697"/>
                  <a:pt x="2544037" y="2362806"/>
                  <a:pt x="2544079" y="2331471"/>
                </a:cubicBezTo>
                <a:cubicBezTo>
                  <a:pt x="2542767" y="2325843"/>
                  <a:pt x="2542709" y="2320176"/>
                  <a:pt x="2542709" y="2314495"/>
                </a:cubicBezTo>
                <a:lnTo>
                  <a:pt x="2543303" y="2303055"/>
                </a:lnTo>
                <a:lnTo>
                  <a:pt x="2543801" y="2303088"/>
                </a:lnTo>
                <a:close/>
                <a:moveTo>
                  <a:pt x="2521076" y="2302594"/>
                </a:moveTo>
                <a:lnTo>
                  <a:pt x="2521102" y="2303088"/>
                </a:lnTo>
                <a:lnTo>
                  <a:pt x="2521600" y="2303055"/>
                </a:lnTo>
                <a:lnTo>
                  <a:pt x="2522194" y="2314495"/>
                </a:lnTo>
                <a:cubicBezTo>
                  <a:pt x="2522194" y="2320176"/>
                  <a:pt x="2522135" y="2325843"/>
                  <a:pt x="2520823" y="2331471"/>
                </a:cubicBezTo>
                <a:cubicBezTo>
                  <a:pt x="2520865" y="2362806"/>
                  <a:pt x="2518415" y="2393697"/>
                  <a:pt x="2513356" y="2423947"/>
                </a:cubicBezTo>
                <a:lnTo>
                  <a:pt x="2512818" y="2430623"/>
                </a:lnTo>
                <a:cubicBezTo>
                  <a:pt x="2512648" y="2430628"/>
                  <a:pt x="2512480" y="2430633"/>
                  <a:pt x="2512312" y="2430686"/>
                </a:cubicBezTo>
                <a:cubicBezTo>
                  <a:pt x="2462037" y="2783551"/>
                  <a:pt x="2180998" y="3064328"/>
                  <a:pt x="1822147" y="3123727"/>
                </a:cubicBezTo>
                <a:lnTo>
                  <a:pt x="1822030" y="3124875"/>
                </a:lnTo>
                <a:cubicBezTo>
                  <a:pt x="1816720" y="3125886"/>
                  <a:pt x="1811391" y="3126834"/>
                  <a:pt x="1805814" y="3126415"/>
                </a:cubicBezTo>
                <a:cubicBezTo>
                  <a:pt x="1774642" y="3131969"/>
                  <a:pt x="1742762" y="3134950"/>
                  <a:pt x="1710387" y="3135477"/>
                </a:cubicBezTo>
                <a:lnTo>
                  <a:pt x="1693269" y="3137103"/>
                </a:lnTo>
                <a:lnTo>
                  <a:pt x="1693243" y="3136608"/>
                </a:lnTo>
                <a:lnTo>
                  <a:pt x="1692744" y="3136641"/>
                </a:lnTo>
                <a:cubicBezTo>
                  <a:pt x="1692178" y="3132839"/>
                  <a:pt x="1692151" y="3129023"/>
                  <a:pt x="1692151" y="3125201"/>
                </a:cubicBezTo>
                <a:cubicBezTo>
                  <a:pt x="1692151" y="3119519"/>
                  <a:pt x="1692209" y="3113850"/>
                  <a:pt x="1693521" y="3108220"/>
                </a:cubicBezTo>
                <a:cubicBezTo>
                  <a:pt x="1693479" y="3076892"/>
                  <a:pt x="1695929" y="3046007"/>
                  <a:pt x="1700985" y="3015763"/>
                </a:cubicBezTo>
                <a:lnTo>
                  <a:pt x="1701526" y="3009073"/>
                </a:lnTo>
                <a:cubicBezTo>
                  <a:pt x="1701694" y="3009068"/>
                  <a:pt x="1701864" y="3009063"/>
                  <a:pt x="1702031" y="3009010"/>
                </a:cubicBezTo>
                <a:cubicBezTo>
                  <a:pt x="1752308" y="2656144"/>
                  <a:pt x="2033347" y="2375367"/>
                  <a:pt x="2392197" y="2315969"/>
                </a:cubicBezTo>
                <a:lnTo>
                  <a:pt x="2392314" y="2314821"/>
                </a:lnTo>
                <a:cubicBezTo>
                  <a:pt x="2397623" y="2313811"/>
                  <a:pt x="2402951" y="2312863"/>
                  <a:pt x="2408527" y="2313282"/>
                </a:cubicBezTo>
                <a:cubicBezTo>
                  <a:pt x="2439710" y="2307725"/>
                  <a:pt x="2471603" y="2304744"/>
                  <a:pt x="2503988" y="2304217"/>
                </a:cubicBezTo>
                <a:close/>
                <a:moveTo>
                  <a:pt x="851676" y="2302594"/>
                </a:moveTo>
                <a:lnTo>
                  <a:pt x="868763" y="2304217"/>
                </a:lnTo>
                <a:cubicBezTo>
                  <a:pt x="901149" y="2304744"/>
                  <a:pt x="933041" y="2307725"/>
                  <a:pt x="964225" y="2313282"/>
                </a:cubicBezTo>
                <a:cubicBezTo>
                  <a:pt x="969801" y="2312863"/>
                  <a:pt x="975129" y="2313811"/>
                  <a:pt x="980437" y="2314821"/>
                </a:cubicBezTo>
                <a:lnTo>
                  <a:pt x="980555" y="2315969"/>
                </a:lnTo>
                <a:cubicBezTo>
                  <a:pt x="1339405" y="2375367"/>
                  <a:pt x="1620444" y="2656144"/>
                  <a:pt x="1670720" y="3009010"/>
                </a:cubicBezTo>
                <a:cubicBezTo>
                  <a:pt x="1670888" y="3009063"/>
                  <a:pt x="1671057" y="3009068"/>
                  <a:pt x="1671226" y="3009073"/>
                </a:cubicBezTo>
                <a:lnTo>
                  <a:pt x="1671766" y="3015763"/>
                </a:lnTo>
                <a:cubicBezTo>
                  <a:pt x="1676823" y="3046007"/>
                  <a:pt x="1679272" y="3076892"/>
                  <a:pt x="1679230" y="3108220"/>
                </a:cubicBezTo>
                <a:cubicBezTo>
                  <a:pt x="1680542" y="3113850"/>
                  <a:pt x="1680601" y="3119519"/>
                  <a:pt x="1680601" y="3125201"/>
                </a:cubicBezTo>
                <a:cubicBezTo>
                  <a:pt x="1680601" y="3129023"/>
                  <a:pt x="1680574" y="3132839"/>
                  <a:pt x="1680008" y="3136641"/>
                </a:cubicBezTo>
                <a:lnTo>
                  <a:pt x="1679509" y="3136608"/>
                </a:lnTo>
                <a:lnTo>
                  <a:pt x="1679483" y="3137103"/>
                </a:lnTo>
                <a:lnTo>
                  <a:pt x="1662364" y="3135477"/>
                </a:lnTo>
                <a:cubicBezTo>
                  <a:pt x="1629990" y="3134950"/>
                  <a:pt x="1598110" y="3131969"/>
                  <a:pt x="1566938" y="3126415"/>
                </a:cubicBezTo>
                <a:cubicBezTo>
                  <a:pt x="1561361" y="3126834"/>
                  <a:pt x="1556032" y="3125886"/>
                  <a:pt x="1550721" y="3124875"/>
                </a:cubicBezTo>
                <a:lnTo>
                  <a:pt x="1550605" y="3123727"/>
                </a:lnTo>
                <a:cubicBezTo>
                  <a:pt x="1191754" y="3064328"/>
                  <a:pt x="910715" y="2783551"/>
                  <a:pt x="860439" y="2430686"/>
                </a:cubicBezTo>
                <a:cubicBezTo>
                  <a:pt x="860272" y="2430633"/>
                  <a:pt x="860103" y="2430628"/>
                  <a:pt x="859934" y="2430623"/>
                </a:cubicBezTo>
                <a:lnTo>
                  <a:pt x="859396" y="2423947"/>
                </a:lnTo>
                <a:cubicBezTo>
                  <a:pt x="854337" y="2393697"/>
                  <a:pt x="851886" y="2362806"/>
                  <a:pt x="851928" y="2331471"/>
                </a:cubicBezTo>
                <a:cubicBezTo>
                  <a:pt x="850616" y="2325843"/>
                  <a:pt x="850558" y="2320176"/>
                  <a:pt x="850558" y="2314495"/>
                </a:cubicBezTo>
                <a:lnTo>
                  <a:pt x="851152" y="2303055"/>
                </a:lnTo>
                <a:lnTo>
                  <a:pt x="851650" y="2303088"/>
                </a:lnTo>
                <a:close/>
                <a:moveTo>
                  <a:pt x="828925" y="2302594"/>
                </a:moveTo>
                <a:lnTo>
                  <a:pt x="828951" y="2303088"/>
                </a:lnTo>
                <a:lnTo>
                  <a:pt x="829449" y="2303055"/>
                </a:lnTo>
                <a:lnTo>
                  <a:pt x="830043" y="2314495"/>
                </a:lnTo>
                <a:cubicBezTo>
                  <a:pt x="830043" y="2320176"/>
                  <a:pt x="829984" y="2325843"/>
                  <a:pt x="828672" y="2331471"/>
                </a:cubicBezTo>
                <a:cubicBezTo>
                  <a:pt x="828714" y="2362806"/>
                  <a:pt x="826264" y="2393697"/>
                  <a:pt x="821205" y="2423947"/>
                </a:cubicBezTo>
                <a:lnTo>
                  <a:pt x="820667" y="2430623"/>
                </a:lnTo>
                <a:cubicBezTo>
                  <a:pt x="820497" y="2430628"/>
                  <a:pt x="820329" y="2430633"/>
                  <a:pt x="820161" y="2430686"/>
                </a:cubicBezTo>
                <a:cubicBezTo>
                  <a:pt x="769886" y="2783551"/>
                  <a:pt x="488847" y="3064328"/>
                  <a:pt x="129995" y="3123727"/>
                </a:cubicBezTo>
                <a:lnTo>
                  <a:pt x="129879" y="3124875"/>
                </a:lnTo>
                <a:cubicBezTo>
                  <a:pt x="124569" y="3125886"/>
                  <a:pt x="119240" y="3126834"/>
                  <a:pt x="113663" y="3126415"/>
                </a:cubicBezTo>
                <a:cubicBezTo>
                  <a:pt x="82491" y="3131969"/>
                  <a:pt x="50611" y="3134950"/>
                  <a:pt x="18236" y="3135477"/>
                </a:cubicBezTo>
                <a:lnTo>
                  <a:pt x="1118" y="3137103"/>
                </a:lnTo>
                <a:lnTo>
                  <a:pt x="1092" y="3136608"/>
                </a:lnTo>
                <a:lnTo>
                  <a:pt x="593" y="3136641"/>
                </a:lnTo>
                <a:cubicBezTo>
                  <a:pt x="27" y="3132839"/>
                  <a:pt x="0" y="3129023"/>
                  <a:pt x="0" y="3125201"/>
                </a:cubicBezTo>
                <a:cubicBezTo>
                  <a:pt x="0" y="3119519"/>
                  <a:pt x="58" y="3113850"/>
                  <a:pt x="1370" y="3108220"/>
                </a:cubicBezTo>
                <a:cubicBezTo>
                  <a:pt x="1328" y="3076892"/>
                  <a:pt x="3778" y="3046007"/>
                  <a:pt x="8835" y="3015763"/>
                </a:cubicBezTo>
                <a:lnTo>
                  <a:pt x="9375" y="3009073"/>
                </a:lnTo>
                <a:cubicBezTo>
                  <a:pt x="9543" y="3009068"/>
                  <a:pt x="9713" y="3009063"/>
                  <a:pt x="9880" y="3009010"/>
                </a:cubicBezTo>
                <a:cubicBezTo>
                  <a:pt x="60157" y="2656144"/>
                  <a:pt x="341196" y="2375367"/>
                  <a:pt x="700046" y="2315969"/>
                </a:cubicBezTo>
                <a:lnTo>
                  <a:pt x="700163" y="2314821"/>
                </a:lnTo>
                <a:cubicBezTo>
                  <a:pt x="705472" y="2313811"/>
                  <a:pt x="710800" y="2312863"/>
                  <a:pt x="716376" y="2313282"/>
                </a:cubicBezTo>
                <a:cubicBezTo>
                  <a:pt x="747559" y="2307725"/>
                  <a:pt x="779452" y="2304744"/>
                  <a:pt x="811837" y="2304217"/>
                </a:cubicBezTo>
                <a:close/>
                <a:moveTo>
                  <a:pt x="8305836" y="1608087"/>
                </a:moveTo>
                <a:cubicBezTo>
                  <a:pt x="8030646" y="1666766"/>
                  <a:pt x="7815802" y="1879876"/>
                  <a:pt x="7762527" y="2148655"/>
                </a:cubicBezTo>
                <a:cubicBezTo>
                  <a:pt x="8037717" y="2089976"/>
                  <a:pt x="8252560" y="1876866"/>
                  <a:pt x="8305836" y="1608087"/>
                </a:cubicBezTo>
                <a:close/>
                <a:moveTo>
                  <a:pt x="6911971" y="1608087"/>
                </a:moveTo>
                <a:cubicBezTo>
                  <a:pt x="6965247" y="1876866"/>
                  <a:pt x="7180090" y="2089976"/>
                  <a:pt x="7455280" y="2148655"/>
                </a:cubicBezTo>
                <a:cubicBezTo>
                  <a:pt x="7402005" y="1879876"/>
                  <a:pt x="7187161" y="1666766"/>
                  <a:pt x="6911971" y="1608087"/>
                </a:cubicBezTo>
                <a:close/>
                <a:moveTo>
                  <a:pt x="6613685" y="1608087"/>
                </a:moveTo>
                <a:cubicBezTo>
                  <a:pt x="6338495" y="1666766"/>
                  <a:pt x="6123651" y="1879876"/>
                  <a:pt x="6070376" y="2148655"/>
                </a:cubicBezTo>
                <a:cubicBezTo>
                  <a:pt x="6345566" y="2089976"/>
                  <a:pt x="6560409" y="1876866"/>
                  <a:pt x="6613685" y="1608087"/>
                </a:cubicBezTo>
                <a:close/>
                <a:moveTo>
                  <a:pt x="5219820" y="1608087"/>
                </a:moveTo>
                <a:cubicBezTo>
                  <a:pt x="5273096" y="1876866"/>
                  <a:pt x="5487939" y="2089976"/>
                  <a:pt x="5763129" y="2148655"/>
                </a:cubicBezTo>
                <a:cubicBezTo>
                  <a:pt x="5709854" y="1879876"/>
                  <a:pt x="5495010" y="1666766"/>
                  <a:pt x="5219820" y="1608087"/>
                </a:cubicBezTo>
                <a:close/>
                <a:moveTo>
                  <a:pt x="4921534" y="1608087"/>
                </a:moveTo>
                <a:cubicBezTo>
                  <a:pt x="4646344" y="1666766"/>
                  <a:pt x="4431500" y="1879876"/>
                  <a:pt x="4378225" y="2148655"/>
                </a:cubicBezTo>
                <a:cubicBezTo>
                  <a:pt x="4653415" y="2089976"/>
                  <a:pt x="4868259" y="1876866"/>
                  <a:pt x="4921534" y="1608087"/>
                </a:cubicBezTo>
                <a:close/>
                <a:moveTo>
                  <a:pt x="3527669" y="1608087"/>
                </a:moveTo>
                <a:cubicBezTo>
                  <a:pt x="3580945" y="1876866"/>
                  <a:pt x="3795788" y="2089976"/>
                  <a:pt x="4070978" y="2148655"/>
                </a:cubicBezTo>
                <a:cubicBezTo>
                  <a:pt x="4017703" y="1879876"/>
                  <a:pt x="3802859" y="1666766"/>
                  <a:pt x="3527669" y="1608087"/>
                </a:cubicBezTo>
                <a:close/>
                <a:moveTo>
                  <a:pt x="3229383" y="1608087"/>
                </a:moveTo>
                <a:cubicBezTo>
                  <a:pt x="2954193" y="1666766"/>
                  <a:pt x="2739349" y="1879876"/>
                  <a:pt x="2686074" y="2148655"/>
                </a:cubicBezTo>
                <a:cubicBezTo>
                  <a:pt x="2961264" y="2089976"/>
                  <a:pt x="3176107" y="1876866"/>
                  <a:pt x="3229383" y="1608087"/>
                </a:cubicBezTo>
                <a:close/>
                <a:moveTo>
                  <a:pt x="1835518" y="1608087"/>
                </a:moveTo>
                <a:cubicBezTo>
                  <a:pt x="1888794" y="1876866"/>
                  <a:pt x="2103637" y="2089976"/>
                  <a:pt x="2378827" y="2148655"/>
                </a:cubicBezTo>
                <a:cubicBezTo>
                  <a:pt x="2325552" y="1879876"/>
                  <a:pt x="2110708" y="1666766"/>
                  <a:pt x="1835518" y="1608087"/>
                </a:cubicBezTo>
                <a:close/>
                <a:moveTo>
                  <a:pt x="1537232" y="1608087"/>
                </a:moveTo>
                <a:cubicBezTo>
                  <a:pt x="1262042" y="1666766"/>
                  <a:pt x="1047198" y="1879876"/>
                  <a:pt x="993923" y="2148655"/>
                </a:cubicBezTo>
                <a:cubicBezTo>
                  <a:pt x="1269113" y="2089976"/>
                  <a:pt x="1483956" y="1876866"/>
                  <a:pt x="1537232" y="1608087"/>
                </a:cubicBezTo>
                <a:close/>
                <a:moveTo>
                  <a:pt x="143367" y="1608087"/>
                </a:moveTo>
                <a:cubicBezTo>
                  <a:pt x="196643" y="1876866"/>
                  <a:pt x="411486" y="2089976"/>
                  <a:pt x="686676" y="2148655"/>
                </a:cubicBezTo>
                <a:cubicBezTo>
                  <a:pt x="633401" y="1879876"/>
                  <a:pt x="418557" y="1666766"/>
                  <a:pt x="143367" y="1608087"/>
                </a:cubicBezTo>
                <a:close/>
                <a:moveTo>
                  <a:pt x="8461873" y="1464394"/>
                </a:moveTo>
                <a:lnTo>
                  <a:pt x="8478960" y="1466004"/>
                </a:lnTo>
                <a:cubicBezTo>
                  <a:pt x="8511346" y="1466527"/>
                  <a:pt x="8543239" y="1469485"/>
                  <a:pt x="8574422" y="1474998"/>
                </a:cubicBezTo>
                <a:cubicBezTo>
                  <a:pt x="8579998" y="1474582"/>
                  <a:pt x="8585326" y="1475523"/>
                  <a:pt x="8590635" y="1476525"/>
                </a:cubicBezTo>
                <a:lnTo>
                  <a:pt x="8590752" y="1477664"/>
                </a:lnTo>
                <a:cubicBezTo>
                  <a:pt x="8815033" y="1514497"/>
                  <a:pt x="9008920" y="1637126"/>
                  <a:pt x="9135069" y="1809390"/>
                </a:cubicBezTo>
                <a:lnTo>
                  <a:pt x="9139239" y="1816149"/>
                </a:lnTo>
                <a:lnTo>
                  <a:pt x="9139239" y="2119309"/>
                </a:lnTo>
                <a:lnTo>
                  <a:pt x="9120077" y="2050665"/>
                </a:lnTo>
                <a:cubicBezTo>
                  <a:pt x="9039502" y="1829012"/>
                  <a:pt x="8844913" y="1659431"/>
                  <a:pt x="8604122" y="1608087"/>
                </a:cubicBezTo>
                <a:cubicBezTo>
                  <a:pt x="8650738" y="1843269"/>
                  <a:pt x="8821055" y="2035829"/>
                  <a:pt x="9047261" y="2119605"/>
                </a:cubicBezTo>
                <a:lnTo>
                  <a:pt x="9139239" y="2146279"/>
                </a:lnTo>
                <a:lnTo>
                  <a:pt x="9139239" y="2273778"/>
                </a:lnTo>
                <a:lnTo>
                  <a:pt x="9030179" y="2246972"/>
                </a:lnTo>
                <a:cubicBezTo>
                  <a:pt x="8735297" y="2149386"/>
                  <a:pt x="8514628" y="1897812"/>
                  <a:pt x="8470637" y="1591480"/>
                </a:cubicBezTo>
                <a:cubicBezTo>
                  <a:pt x="8470469" y="1591427"/>
                  <a:pt x="8470301" y="1591423"/>
                  <a:pt x="8470131" y="1591418"/>
                </a:cubicBezTo>
                <a:lnTo>
                  <a:pt x="8469593" y="1584794"/>
                </a:lnTo>
                <a:cubicBezTo>
                  <a:pt x="8464534" y="1554782"/>
                  <a:pt x="8462083" y="1524133"/>
                  <a:pt x="8462126" y="1493044"/>
                </a:cubicBezTo>
                <a:cubicBezTo>
                  <a:pt x="8460814" y="1487460"/>
                  <a:pt x="8460755" y="1481838"/>
                  <a:pt x="8460755" y="1476202"/>
                </a:cubicBezTo>
                <a:lnTo>
                  <a:pt x="8461349" y="1464852"/>
                </a:lnTo>
                <a:lnTo>
                  <a:pt x="8461847" y="1464884"/>
                </a:lnTo>
                <a:close/>
                <a:moveTo>
                  <a:pt x="8448085" y="1464394"/>
                </a:moveTo>
                <a:lnTo>
                  <a:pt x="8448111" y="1464884"/>
                </a:lnTo>
                <a:lnTo>
                  <a:pt x="8448609" y="1464852"/>
                </a:lnTo>
                <a:lnTo>
                  <a:pt x="8449203" y="1476202"/>
                </a:lnTo>
                <a:cubicBezTo>
                  <a:pt x="8449203" y="1481838"/>
                  <a:pt x="8449144" y="1487460"/>
                  <a:pt x="8447832" y="1493044"/>
                </a:cubicBezTo>
                <a:cubicBezTo>
                  <a:pt x="8447875" y="1524133"/>
                  <a:pt x="8445424" y="1554782"/>
                  <a:pt x="8440365" y="1584794"/>
                </a:cubicBezTo>
                <a:lnTo>
                  <a:pt x="8439827" y="1591418"/>
                </a:lnTo>
                <a:cubicBezTo>
                  <a:pt x="8439657" y="1591423"/>
                  <a:pt x="8439489" y="1591427"/>
                  <a:pt x="8439321" y="1591480"/>
                </a:cubicBezTo>
                <a:cubicBezTo>
                  <a:pt x="8389046" y="1941574"/>
                  <a:pt x="8108007" y="2220146"/>
                  <a:pt x="7749156" y="2279078"/>
                </a:cubicBezTo>
                <a:lnTo>
                  <a:pt x="7749040" y="2280217"/>
                </a:lnTo>
                <a:cubicBezTo>
                  <a:pt x="7743729" y="2281220"/>
                  <a:pt x="7738400" y="2282161"/>
                  <a:pt x="7732823" y="2281745"/>
                </a:cubicBezTo>
                <a:cubicBezTo>
                  <a:pt x="7701651" y="2287255"/>
                  <a:pt x="7669771" y="2290213"/>
                  <a:pt x="7637396" y="2290736"/>
                </a:cubicBezTo>
                <a:lnTo>
                  <a:pt x="7620278" y="2292349"/>
                </a:lnTo>
                <a:lnTo>
                  <a:pt x="7620252" y="2291858"/>
                </a:lnTo>
                <a:lnTo>
                  <a:pt x="7619753" y="2291891"/>
                </a:lnTo>
                <a:cubicBezTo>
                  <a:pt x="7619187" y="2288119"/>
                  <a:pt x="7619160" y="2284333"/>
                  <a:pt x="7619160" y="2280541"/>
                </a:cubicBezTo>
                <a:cubicBezTo>
                  <a:pt x="7619160" y="2274903"/>
                  <a:pt x="7619219" y="2269279"/>
                  <a:pt x="7620531" y="2263693"/>
                </a:cubicBezTo>
                <a:cubicBezTo>
                  <a:pt x="7620488" y="2232611"/>
                  <a:pt x="7622938" y="2201969"/>
                  <a:pt x="7627995" y="2171962"/>
                </a:cubicBezTo>
                <a:lnTo>
                  <a:pt x="7628535" y="2165325"/>
                </a:lnTo>
                <a:cubicBezTo>
                  <a:pt x="7628704" y="2165320"/>
                  <a:pt x="7628873" y="2165315"/>
                  <a:pt x="7629040" y="2165262"/>
                </a:cubicBezTo>
                <a:cubicBezTo>
                  <a:pt x="7679317" y="1815167"/>
                  <a:pt x="7960356" y="1536596"/>
                  <a:pt x="8319206" y="1477664"/>
                </a:cubicBezTo>
                <a:lnTo>
                  <a:pt x="8319323" y="1476525"/>
                </a:lnTo>
                <a:cubicBezTo>
                  <a:pt x="8324632" y="1475523"/>
                  <a:pt x="8329960" y="1474582"/>
                  <a:pt x="8335536" y="1474998"/>
                </a:cubicBezTo>
                <a:cubicBezTo>
                  <a:pt x="8366719" y="1469485"/>
                  <a:pt x="8398612" y="1466527"/>
                  <a:pt x="8430998" y="1466004"/>
                </a:cubicBezTo>
                <a:close/>
                <a:moveTo>
                  <a:pt x="6769722" y="1464394"/>
                </a:moveTo>
                <a:lnTo>
                  <a:pt x="6786810" y="1466004"/>
                </a:lnTo>
                <a:cubicBezTo>
                  <a:pt x="6819195" y="1466527"/>
                  <a:pt x="6851088" y="1469485"/>
                  <a:pt x="6882271" y="1474998"/>
                </a:cubicBezTo>
                <a:cubicBezTo>
                  <a:pt x="6887847" y="1474582"/>
                  <a:pt x="6893175" y="1475523"/>
                  <a:pt x="6898484" y="1476525"/>
                </a:cubicBezTo>
                <a:lnTo>
                  <a:pt x="6898601" y="1477664"/>
                </a:lnTo>
                <a:cubicBezTo>
                  <a:pt x="7257451" y="1536596"/>
                  <a:pt x="7538490" y="1815167"/>
                  <a:pt x="7588766" y="2165262"/>
                </a:cubicBezTo>
                <a:cubicBezTo>
                  <a:pt x="7588934" y="2165315"/>
                  <a:pt x="7589103" y="2165320"/>
                  <a:pt x="7589272" y="2165325"/>
                </a:cubicBezTo>
                <a:lnTo>
                  <a:pt x="7589812" y="2171962"/>
                </a:lnTo>
                <a:cubicBezTo>
                  <a:pt x="7594869" y="2201969"/>
                  <a:pt x="7597319" y="2232611"/>
                  <a:pt x="7597276" y="2263693"/>
                </a:cubicBezTo>
                <a:cubicBezTo>
                  <a:pt x="7598588" y="2269279"/>
                  <a:pt x="7598647" y="2274903"/>
                  <a:pt x="7598647" y="2280541"/>
                </a:cubicBezTo>
                <a:cubicBezTo>
                  <a:pt x="7598647" y="2284333"/>
                  <a:pt x="7598620" y="2288119"/>
                  <a:pt x="7598054" y="2291891"/>
                </a:cubicBezTo>
                <a:lnTo>
                  <a:pt x="7597555" y="2291858"/>
                </a:lnTo>
                <a:lnTo>
                  <a:pt x="7597529" y="2292349"/>
                </a:lnTo>
                <a:lnTo>
                  <a:pt x="7580411" y="2290736"/>
                </a:lnTo>
                <a:cubicBezTo>
                  <a:pt x="7548036" y="2290213"/>
                  <a:pt x="7516156" y="2287255"/>
                  <a:pt x="7484984" y="2281745"/>
                </a:cubicBezTo>
                <a:cubicBezTo>
                  <a:pt x="7479407" y="2282161"/>
                  <a:pt x="7474078" y="2281220"/>
                  <a:pt x="7468767" y="2280217"/>
                </a:cubicBezTo>
                <a:lnTo>
                  <a:pt x="7468651" y="2279078"/>
                </a:lnTo>
                <a:cubicBezTo>
                  <a:pt x="7109800" y="2220146"/>
                  <a:pt x="6828761" y="1941574"/>
                  <a:pt x="6778486" y="1591480"/>
                </a:cubicBezTo>
                <a:cubicBezTo>
                  <a:pt x="6778318" y="1591427"/>
                  <a:pt x="6778150" y="1591423"/>
                  <a:pt x="6777980" y="1591418"/>
                </a:cubicBezTo>
                <a:lnTo>
                  <a:pt x="6777442" y="1584794"/>
                </a:lnTo>
                <a:cubicBezTo>
                  <a:pt x="6772383" y="1554782"/>
                  <a:pt x="6769933" y="1524133"/>
                  <a:pt x="6769975" y="1493044"/>
                </a:cubicBezTo>
                <a:cubicBezTo>
                  <a:pt x="6768663" y="1487460"/>
                  <a:pt x="6768604" y="1481838"/>
                  <a:pt x="6768604" y="1476202"/>
                </a:cubicBezTo>
                <a:lnTo>
                  <a:pt x="6769198" y="1464852"/>
                </a:lnTo>
                <a:lnTo>
                  <a:pt x="6769696" y="1464884"/>
                </a:lnTo>
                <a:close/>
                <a:moveTo>
                  <a:pt x="6755934" y="1464394"/>
                </a:moveTo>
                <a:lnTo>
                  <a:pt x="6755960" y="1464884"/>
                </a:lnTo>
                <a:lnTo>
                  <a:pt x="6756458" y="1464852"/>
                </a:lnTo>
                <a:lnTo>
                  <a:pt x="6757052" y="1476202"/>
                </a:lnTo>
                <a:cubicBezTo>
                  <a:pt x="6757052" y="1481838"/>
                  <a:pt x="6756994" y="1487460"/>
                  <a:pt x="6755682" y="1493044"/>
                </a:cubicBezTo>
                <a:cubicBezTo>
                  <a:pt x="6755724" y="1524133"/>
                  <a:pt x="6753273" y="1554782"/>
                  <a:pt x="6748215" y="1584794"/>
                </a:cubicBezTo>
                <a:lnTo>
                  <a:pt x="6747676" y="1591418"/>
                </a:lnTo>
                <a:cubicBezTo>
                  <a:pt x="6747507" y="1591423"/>
                  <a:pt x="6747338" y="1591427"/>
                  <a:pt x="6747171" y="1591480"/>
                </a:cubicBezTo>
                <a:cubicBezTo>
                  <a:pt x="6696895" y="1941574"/>
                  <a:pt x="6415856" y="2220146"/>
                  <a:pt x="6057005" y="2279078"/>
                </a:cubicBezTo>
                <a:lnTo>
                  <a:pt x="6056889" y="2280217"/>
                </a:lnTo>
                <a:cubicBezTo>
                  <a:pt x="6051578" y="2281220"/>
                  <a:pt x="6046249" y="2282161"/>
                  <a:pt x="6040672" y="2281745"/>
                </a:cubicBezTo>
                <a:cubicBezTo>
                  <a:pt x="6009500" y="2287255"/>
                  <a:pt x="5977620" y="2290213"/>
                  <a:pt x="5945246" y="2290736"/>
                </a:cubicBezTo>
                <a:lnTo>
                  <a:pt x="5928127" y="2292349"/>
                </a:lnTo>
                <a:lnTo>
                  <a:pt x="5928101" y="2291858"/>
                </a:lnTo>
                <a:lnTo>
                  <a:pt x="5927602" y="2291891"/>
                </a:lnTo>
                <a:cubicBezTo>
                  <a:pt x="5927036" y="2288119"/>
                  <a:pt x="5927009" y="2284333"/>
                  <a:pt x="5927009" y="2280541"/>
                </a:cubicBezTo>
                <a:cubicBezTo>
                  <a:pt x="5927009" y="2274903"/>
                  <a:pt x="5927068" y="2269279"/>
                  <a:pt x="5928380" y="2263693"/>
                </a:cubicBezTo>
                <a:cubicBezTo>
                  <a:pt x="5928338" y="2232611"/>
                  <a:pt x="5930787" y="2201969"/>
                  <a:pt x="5935844" y="2171962"/>
                </a:cubicBezTo>
                <a:lnTo>
                  <a:pt x="5936384" y="2165325"/>
                </a:lnTo>
                <a:cubicBezTo>
                  <a:pt x="5936553" y="2165320"/>
                  <a:pt x="5936722" y="2165315"/>
                  <a:pt x="5936890" y="2165262"/>
                </a:cubicBezTo>
                <a:cubicBezTo>
                  <a:pt x="5987166" y="1815167"/>
                  <a:pt x="6268205" y="1536596"/>
                  <a:pt x="6627056" y="1477664"/>
                </a:cubicBezTo>
                <a:lnTo>
                  <a:pt x="6627173" y="1476525"/>
                </a:lnTo>
                <a:cubicBezTo>
                  <a:pt x="6632481" y="1475523"/>
                  <a:pt x="6637809" y="1474582"/>
                  <a:pt x="6643385" y="1474998"/>
                </a:cubicBezTo>
                <a:cubicBezTo>
                  <a:pt x="6674569" y="1469485"/>
                  <a:pt x="6706461" y="1466527"/>
                  <a:pt x="6738847" y="1466004"/>
                </a:cubicBezTo>
                <a:close/>
                <a:moveTo>
                  <a:pt x="5077571" y="1464394"/>
                </a:moveTo>
                <a:lnTo>
                  <a:pt x="5094659" y="1466004"/>
                </a:lnTo>
                <a:cubicBezTo>
                  <a:pt x="5127044" y="1466527"/>
                  <a:pt x="5158937" y="1469485"/>
                  <a:pt x="5190120" y="1474998"/>
                </a:cubicBezTo>
                <a:cubicBezTo>
                  <a:pt x="5195696" y="1474582"/>
                  <a:pt x="5201024" y="1475523"/>
                  <a:pt x="5206334" y="1476525"/>
                </a:cubicBezTo>
                <a:lnTo>
                  <a:pt x="5206450" y="1477664"/>
                </a:lnTo>
                <a:cubicBezTo>
                  <a:pt x="5565300" y="1536596"/>
                  <a:pt x="5846339" y="1815167"/>
                  <a:pt x="5896616" y="2165262"/>
                </a:cubicBezTo>
                <a:cubicBezTo>
                  <a:pt x="5896783" y="2165315"/>
                  <a:pt x="5896953" y="2165320"/>
                  <a:pt x="5897121" y="2165325"/>
                </a:cubicBezTo>
                <a:lnTo>
                  <a:pt x="5897662" y="2171962"/>
                </a:lnTo>
                <a:cubicBezTo>
                  <a:pt x="5902718" y="2201969"/>
                  <a:pt x="5905168" y="2232611"/>
                  <a:pt x="5905126" y="2263693"/>
                </a:cubicBezTo>
                <a:cubicBezTo>
                  <a:pt x="5906438" y="2269279"/>
                  <a:pt x="5906496" y="2274903"/>
                  <a:pt x="5906496" y="2280541"/>
                </a:cubicBezTo>
                <a:cubicBezTo>
                  <a:pt x="5906496" y="2284333"/>
                  <a:pt x="5906469" y="2288119"/>
                  <a:pt x="5905903" y="2291891"/>
                </a:cubicBezTo>
                <a:lnTo>
                  <a:pt x="5905404" y="2291858"/>
                </a:lnTo>
                <a:lnTo>
                  <a:pt x="5905378" y="2292349"/>
                </a:lnTo>
                <a:lnTo>
                  <a:pt x="5888260" y="2290736"/>
                </a:lnTo>
                <a:cubicBezTo>
                  <a:pt x="5855886" y="2290213"/>
                  <a:pt x="5824005" y="2287255"/>
                  <a:pt x="5792833" y="2281745"/>
                </a:cubicBezTo>
                <a:cubicBezTo>
                  <a:pt x="5787256" y="2282161"/>
                  <a:pt x="5781927" y="2281220"/>
                  <a:pt x="5776617" y="2280217"/>
                </a:cubicBezTo>
                <a:lnTo>
                  <a:pt x="5776501" y="2279078"/>
                </a:lnTo>
                <a:cubicBezTo>
                  <a:pt x="5417649" y="2220146"/>
                  <a:pt x="5136610" y="1941574"/>
                  <a:pt x="5086335" y="1591480"/>
                </a:cubicBezTo>
                <a:cubicBezTo>
                  <a:pt x="5086167" y="1591427"/>
                  <a:pt x="5085999" y="1591423"/>
                  <a:pt x="5085830" y="1591418"/>
                </a:cubicBezTo>
                <a:lnTo>
                  <a:pt x="5085291" y="1584794"/>
                </a:lnTo>
                <a:cubicBezTo>
                  <a:pt x="5080233" y="1554782"/>
                  <a:pt x="5077782" y="1524133"/>
                  <a:pt x="5077824" y="1493044"/>
                </a:cubicBezTo>
                <a:cubicBezTo>
                  <a:pt x="5076512" y="1487460"/>
                  <a:pt x="5076453" y="1481838"/>
                  <a:pt x="5076453" y="1476202"/>
                </a:cubicBezTo>
                <a:lnTo>
                  <a:pt x="5077047" y="1464852"/>
                </a:lnTo>
                <a:lnTo>
                  <a:pt x="5077545" y="1464884"/>
                </a:lnTo>
                <a:close/>
                <a:moveTo>
                  <a:pt x="5063783" y="1464394"/>
                </a:moveTo>
                <a:lnTo>
                  <a:pt x="5063809" y="1464884"/>
                </a:lnTo>
                <a:lnTo>
                  <a:pt x="5064307" y="1464852"/>
                </a:lnTo>
                <a:lnTo>
                  <a:pt x="5064902" y="1476202"/>
                </a:lnTo>
                <a:cubicBezTo>
                  <a:pt x="5064902" y="1481838"/>
                  <a:pt x="5064842" y="1487460"/>
                  <a:pt x="5063530" y="1493044"/>
                </a:cubicBezTo>
                <a:cubicBezTo>
                  <a:pt x="5063572" y="1524133"/>
                  <a:pt x="5061122" y="1554782"/>
                  <a:pt x="5056063" y="1584794"/>
                </a:cubicBezTo>
                <a:lnTo>
                  <a:pt x="5055525" y="1591418"/>
                </a:lnTo>
                <a:cubicBezTo>
                  <a:pt x="5055355" y="1591423"/>
                  <a:pt x="5055187" y="1591427"/>
                  <a:pt x="5055019" y="1591480"/>
                </a:cubicBezTo>
                <a:cubicBezTo>
                  <a:pt x="5004744" y="1941574"/>
                  <a:pt x="4723705" y="2220146"/>
                  <a:pt x="4364853" y="2279078"/>
                </a:cubicBezTo>
                <a:lnTo>
                  <a:pt x="4364737" y="2280217"/>
                </a:lnTo>
                <a:cubicBezTo>
                  <a:pt x="4359427" y="2281220"/>
                  <a:pt x="4354098" y="2282161"/>
                  <a:pt x="4348521" y="2281745"/>
                </a:cubicBezTo>
                <a:cubicBezTo>
                  <a:pt x="4317350" y="2287255"/>
                  <a:pt x="4285468" y="2290213"/>
                  <a:pt x="4253094" y="2290736"/>
                </a:cubicBezTo>
                <a:lnTo>
                  <a:pt x="4235976" y="2292349"/>
                </a:lnTo>
                <a:lnTo>
                  <a:pt x="4235950" y="2291858"/>
                </a:lnTo>
                <a:lnTo>
                  <a:pt x="4235451" y="2291891"/>
                </a:lnTo>
                <a:cubicBezTo>
                  <a:pt x="4234885" y="2288119"/>
                  <a:pt x="4234858" y="2284333"/>
                  <a:pt x="4234858" y="2280541"/>
                </a:cubicBezTo>
                <a:cubicBezTo>
                  <a:pt x="4234858" y="2274903"/>
                  <a:pt x="4234916" y="2269279"/>
                  <a:pt x="4236228" y="2263693"/>
                </a:cubicBezTo>
                <a:cubicBezTo>
                  <a:pt x="4236186" y="2232611"/>
                  <a:pt x="4238636" y="2201969"/>
                  <a:pt x="4243692" y="2171962"/>
                </a:cubicBezTo>
                <a:lnTo>
                  <a:pt x="4244233" y="2165325"/>
                </a:lnTo>
                <a:cubicBezTo>
                  <a:pt x="4244401" y="2165320"/>
                  <a:pt x="4244571" y="2165315"/>
                  <a:pt x="4244738" y="2165262"/>
                </a:cubicBezTo>
                <a:cubicBezTo>
                  <a:pt x="4295015" y="1815167"/>
                  <a:pt x="4576054" y="1536596"/>
                  <a:pt x="4934904" y="1477664"/>
                </a:cubicBezTo>
                <a:lnTo>
                  <a:pt x="4935021" y="1476525"/>
                </a:lnTo>
                <a:cubicBezTo>
                  <a:pt x="4940330" y="1475523"/>
                  <a:pt x="4945658" y="1474582"/>
                  <a:pt x="4951234" y="1474998"/>
                </a:cubicBezTo>
                <a:cubicBezTo>
                  <a:pt x="4982417" y="1469485"/>
                  <a:pt x="5014310" y="1466527"/>
                  <a:pt x="5046695" y="1466004"/>
                </a:cubicBezTo>
                <a:close/>
                <a:moveTo>
                  <a:pt x="3385420" y="1464394"/>
                </a:moveTo>
                <a:lnTo>
                  <a:pt x="3402507" y="1466004"/>
                </a:lnTo>
                <a:cubicBezTo>
                  <a:pt x="3434893" y="1466527"/>
                  <a:pt x="3466785" y="1469485"/>
                  <a:pt x="3497969" y="1474998"/>
                </a:cubicBezTo>
                <a:cubicBezTo>
                  <a:pt x="3503545" y="1474582"/>
                  <a:pt x="3508873" y="1475523"/>
                  <a:pt x="3514181" y="1476525"/>
                </a:cubicBezTo>
                <a:lnTo>
                  <a:pt x="3514298" y="1477664"/>
                </a:lnTo>
                <a:cubicBezTo>
                  <a:pt x="3873149" y="1536596"/>
                  <a:pt x="4154188" y="1815167"/>
                  <a:pt x="4204464" y="2165262"/>
                </a:cubicBezTo>
                <a:cubicBezTo>
                  <a:pt x="4204632" y="2165315"/>
                  <a:pt x="4204801" y="2165320"/>
                  <a:pt x="4204970" y="2165325"/>
                </a:cubicBezTo>
                <a:lnTo>
                  <a:pt x="4205510" y="2171962"/>
                </a:lnTo>
                <a:cubicBezTo>
                  <a:pt x="4210567" y="2201969"/>
                  <a:pt x="4213016" y="2232611"/>
                  <a:pt x="4212974" y="2263693"/>
                </a:cubicBezTo>
                <a:cubicBezTo>
                  <a:pt x="4214286" y="2269279"/>
                  <a:pt x="4214345" y="2274903"/>
                  <a:pt x="4214345" y="2280541"/>
                </a:cubicBezTo>
                <a:cubicBezTo>
                  <a:pt x="4214345" y="2284333"/>
                  <a:pt x="4214318" y="2288119"/>
                  <a:pt x="4213752" y="2291891"/>
                </a:cubicBezTo>
                <a:lnTo>
                  <a:pt x="4213253" y="2291858"/>
                </a:lnTo>
                <a:lnTo>
                  <a:pt x="4213227" y="2292349"/>
                </a:lnTo>
                <a:lnTo>
                  <a:pt x="4196108" y="2290736"/>
                </a:lnTo>
                <a:cubicBezTo>
                  <a:pt x="4163734" y="2290213"/>
                  <a:pt x="4131854" y="2287255"/>
                  <a:pt x="4100682" y="2281745"/>
                </a:cubicBezTo>
                <a:cubicBezTo>
                  <a:pt x="4095105" y="2282161"/>
                  <a:pt x="4089776" y="2281220"/>
                  <a:pt x="4084465" y="2280217"/>
                </a:cubicBezTo>
                <a:lnTo>
                  <a:pt x="4084349" y="2279078"/>
                </a:lnTo>
                <a:cubicBezTo>
                  <a:pt x="3725498" y="2220146"/>
                  <a:pt x="3444459" y="1941574"/>
                  <a:pt x="3394183" y="1591480"/>
                </a:cubicBezTo>
                <a:cubicBezTo>
                  <a:pt x="3394016" y="1591427"/>
                  <a:pt x="3393847" y="1591423"/>
                  <a:pt x="3393678" y="1591418"/>
                </a:cubicBezTo>
                <a:lnTo>
                  <a:pt x="3393139" y="1584794"/>
                </a:lnTo>
                <a:cubicBezTo>
                  <a:pt x="3388081" y="1554782"/>
                  <a:pt x="3385630" y="1524133"/>
                  <a:pt x="3385672" y="1493044"/>
                </a:cubicBezTo>
                <a:cubicBezTo>
                  <a:pt x="3384360" y="1487460"/>
                  <a:pt x="3384302" y="1481838"/>
                  <a:pt x="3384302" y="1476202"/>
                </a:cubicBezTo>
                <a:lnTo>
                  <a:pt x="3384896" y="1464852"/>
                </a:lnTo>
                <a:lnTo>
                  <a:pt x="3385394" y="1464884"/>
                </a:lnTo>
                <a:close/>
                <a:moveTo>
                  <a:pt x="3371632" y="1464394"/>
                </a:moveTo>
                <a:lnTo>
                  <a:pt x="3371658" y="1464884"/>
                </a:lnTo>
                <a:lnTo>
                  <a:pt x="3372156" y="1464852"/>
                </a:lnTo>
                <a:lnTo>
                  <a:pt x="3372750" y="1476202"/>
                </a:lnTo>
                <a:cubicBezTo>
                  <a:pt x="3372750" y="1481838"/>
                  <a:pt x="3372691" y="1487460"/>
                  <a:pt x="3371379" y="1493044"/>
                </a:cubicBezTo>
                <a:cubicBezTo>
                  <a:pt x="3371421" y="1524133"/>
                  <a:pt x="3368971" y="1554782"/>
                  <a:pt x="3363912" y="1584794"/>
                </a:cubicBezTo>
                <a:lnTo>
                  <a:pt x="3363374" y="1591418"/>
                </a:lnTo>
                <a:cubicBezTo>
                  <a:pt x="3363204" y="1591423"/>
                  <a:pt x="3363036" y="1591427"/>
                  <a:pt x="3362868" y="1591480"/>
                </a:cubicBezTo>
                <a:cubicBezTo>
                  <a:pt x="3312593" y="1941574"/>
                  <a:pt x="3031554" y="2220146"/>
                  <a:pt x="2672703" y="2279078"/>
                </a:cubicBezTo>
                <a:lnTo>
                  <a:pt x="2672586" y="2280217"/>
                </a:lnTo>
                <a:cubicBezTo>
                  <a:pt x="2667276" y="2281220"/>
                  <a:pt x="2661947" y="2282161"/>
                  <a:pt x="2656370" y="2281745"/>
                </a:cubicBezTo>
                <a:cubicBezTo>
                  <a:pt x="2625198" y="2287255"/>
                  <a:pt x="2593318" y="2290213"/>
                  <a:pt x="2560943" y="2290736"/>
                </a:cubicBezTo>
                <a:lnTo>
                  <a:pt x="2543825" y="2292349"/>
                </a:lnTo>
                <a:lnTo>
                  <a:pt x="2543799" y="2291858"/>
                </a:lnTo>
                <a:lnTo>
                  <a:pt x="2543300" y="2291891"/>
                </a:lnTo>
                <a:cubicBezTo>
                  <a:pt x="2542734" y="2288119"/>
                  <a:pt x="2542707" y="2284333"/>
                  <a:pt x="2542707" y="2280541"/>
                </a:cubicBezTo>
                <a:cubicBezTo>
                  <a:pt x="2542707" y="2274903"/>
                  <a:pt x="2542765" y="2269279"/>
                  <a:pt x="2544077" y="2263693"/>
                </a:cubicBezTo>
                <a:cubicBezTo>
                  <a:pt x="2544035" y="2232611"/>
                  <a:pt x="2546485" y="2201969"/>
                  <a:pt x="2551541" y="2171962"/>
                </a:cubicBezTo>
                <a:lnTo>
                  <a:pt x="2552082" y="2165325"/>
                </a:lnTo>
                <a:cubicBezTo>
                  <a:pt x="2552250" y="2165320"/>
                  <a:pt x="2552420" y="2165315"/>
                  <a:pt x="2552587" y="2165262"/>
                </a:cubicBezTo>
                <a:cubicBezTo>
                  <a:pt x="2602864" y="1815167"/>
                  <a:pt x="2883903" y="1536596"/>
                  <a:pt x="3242753" y="1477664"/>
                </a:cubicBezTo>
                <a:lnTo>
                  <a:pt x="3242870" y="1476525"/>
                </a:lnTo>
                <a:cubicBezTo>
                  <a:pt x="3248179" y="1475523"/>
                  <a:pt x="3253507" y="1474582"/>
                  <a:pt x="3259083" y="1474998"/>
                </a:cubicBezTo>
                <a:cubicBezTo>
                  <a:pt x="3290266" y="1469485"/>
                  <a:pt x="3322159" y="1466527"/>
                  <a:pt x="3354544" y="1466004"/>
                </a:cubicBezTo>
                <a:close/>
                <a:moveTo>
                  <a:pt x="1693269" y="1464394"/>
                </a:moveTo>
                <a:lnTo>
                  <a:pt x="1710356" y="1466004"/>
                </a:lnTo>
                <a:cubicBezTo>
                  <a:pt x="1742742" y="1466527"/>
                  <a:pt x="1774634" y="1469485"/>
                  <a:pt x="1805818" y="1474998"/>
                </a:cubicBezTo>
                <a:cubicBezTo>
                  <a:pt x="1811394" y="1474582"/>
                  <a:pt x="1816722" y="1475523"/>
                  <a:pt x="1822030" y="1476525"/>
                </a:cubicBezTo>
                <a:lnTo>
                  <a:pt x="1822148" y="1477664"/>
                </a:lnTo>
                <a:cubicBezTo>
                  <a:pt x="2180998" y="1536596"/>
                  <a:pt x="2462037" y="1815167"/>
                  <a:pt x="2512313" y="2165262"/>
                </a:cubicBezTo>
                <a:cubicBezTo>
                  <a:pt x="2512481" y="2165315"/>
                  <a:pt x="2512650" y="2165320"/>
                  <a:pt x="2512819" y="2165325"/>
                </a:cubicBezTo>
                <a:lnTo>
                  <a:pt x="2513359" y="2171962"/>
                </a:lnTo>
                <a:cubicBezTo>
                  <a:pt x="2518416" y="2201969"/>
                  <a:pt x="2520865" y="2232611"/>
                  <a:pt x="2520823" y="2263693"/>
                </a:cubicBezTo>
                <a:cubicBezTo>
                  <a:pt x="2522135" y="2269279"/>
                  <a:pt x="2522194" y="2274903"/>
                  <a:pt x="2522194" y="2280541"/>
                </a:cubicBezTo>
                <a:cubicBezTo>
                  <a:pt x="2522194" y="2284333"/>
                  <a:pt x="2522167" y="2288119"/>
                  <a:pt x="2521601" y="2291891"/>
                </a:cubicBezTo>
                <a:lnTo>
                  <a:pt x="2521102" y="2291858"/>
                </a:lnTo>
                <a:lnTo>
                  <a:pt x="2521076" y="2292349"/>
                </a:lnTo>
                <a:lnTo>
                  <a:pt x="2503957" y="2290736"/>
                </a:lnTo>
                <a:cubicBezTo>
                  <a:pt x="2471583" y="2290213"/>
                  <a:pt x="2439703" y="2287255"/>
                  <a:pt x="2408531" y="2281745"/>
                </a:cubicBezTo>
                <a:cubicBezTo>
                  <a:pt x="2402954" y="2282161"/>
                  <a:pt x="2397625" y="2281220"/>
                  <a:pt x="2392314" y="2280217"/>
                </a:cubicBezTo>
                <a:lnTo>
                  <a:pt x="2392198" y="2279078"/>
                </a:lnTo>
                <a:cubicBezTo>
                  <a:pt x="2033347" y="2220146"/>
                  <a:pt x="1752308" y="1941574"/>
                  <a:pt x="1702032" y="1591480"/>
                </a:cubicBezTo>
                <a:cubicBezTo>
                  <a:pt x="1701865" y="1591427"/>
                  <a:pt x="1701696" y="1591423"/>
                  <a:pt x="1701527" y="1591418"/>
                </a:cubicBezTo>
                <a:lnTo>
                  <a:pt x="1700989" y="1584794"/>
                </a:lnTo>
                <a:cubicBezTo>
                  <a:pt x="1695930" y="1554782"/>
                  <a:pt x="1693479" y="1524133"/>
                  <a:pt x="1693521" y="1493044"/>
                </a:cubicBezTo>
                <a:cubicBezTo>
                  <a:pt x="1692209" y="1487460"/>
                  <a:pt x="1692151" y="1481838"/>
                  <a:pt x="1692151" y="1476202"/>
                </a:cubicBezTo>
                <a:lnTo>
                  <a:pt x="1692745" y="1464852"/>
                </a:lnTo>
                <a:lnTo>
                  <a:pt x="1693243" y="1464884"/>
                </a:lnTo>
                <a:close/>
                <a:moveTo>
                  <a:pt x="1679481" y="1464394"/>
                </a:moveTo>
                <a:lnTo>
                  <a:pt x="1679507" y="1464884"/>
                </a:lnTo>
                <a:lnTo>
                  <a:pt x="1680005" y="1464852"/>
                </a:lnTo>
                <a:lnTo>
                  <a:pt x="1680599" y="1476202"/>
                </a:lnTo>
                <a:cubicBezTo>
                  <a:pt x="1680599" y="1481838"/>
                  <a:pt x="1680540" y="1487460"/>
                  <a:pt x="1679228" y="1493044"/>
                </a:cubicBezTo>
                <a:cubicBezTo>
                  <a:pt x="1679270" y="1524133"/>
                  <a:pt x="1676820" y="1554782"/>
                  <a:pt x="1671761" y="1584794"/>
                </a:cubicBezTo>
                <a:lnTo>
                  <a:pt x="1671223" y="1591418"/>
                </a:lnTo>
                <a:cubicBezTo>
                  <a:pt x="1671053" y="1591423"/>
                  <a:pt x="1670885" y="1591427"/>
                  <a:pt x="1670717" y="1591480"/>
                </a:cubicBezTo>
                <a:cubicBezTo>
                  <a:pt x="1620442" y="1941574"/>
                  <a:pt x="1339403" y="2220146"/>
                  <a:pt x="980552" y="2279078"/>
                </a:cubicBezTo>
                <a:lnTo>
                  <a:pt x="980435" y="2280217"/>
                </a:lnTo>
                <a:cubicBezTo>
                  <a:pt x="975125" y="2281220"/>
                  <a:pt x="969796" y="2282161"/>
                  <a:pt x="964219" y="2281745"/>
                </a:cubicBezTo>
                <a:cubicBezTo>
                  <a:pt x="933047" y="2287255"/>
                  <a:pt x="901167" y="2290213"/>
                  <a:pt x="868792" y="2290736"/>
                </a:cubicBezTo>
                <a:lnTo>
                  <a:pt x="851674" y="2292349"/>
                </a:lnTo>
                <a:lnTo>
                  <a:pt x="851648" y="2291858"/>
                </a:lnTo>
                <a:lnTo>
                  <a:pt x="851149" y="2291891"/>
                </a:lnTo>
                <a:cubicBezTo>
                  <a:pt x="850583" y="2288119"/>
                  <a:pt x="850556" y="2284333"/>
                  <a:pt x="850556" y="2280541"/>
                </a:cubicBezTo>
                <a:cubicBezTo>
                  <a:pt x="850556" y="2274903"/>
                  <a:pt x="850614" y="2269279"/>
                  <a:pt x="851926" y="2263693"/>
                </a:cubicBezTo>
                <a:cubicBezTo>
                  <a:pt x="851884" y="2232611"/>
                  <a:pt x="854334" y="2201969"/>
                  <a:pt x="859390" y="2171962"/>
                </a:cubicBezTo>
                <a:lnTo>
                  <a:pt x="859931" y="2165325"/>
                </a:lnTo>
                <a:cubicBezTo>
                  <a:pt x="860099" y="2165320"/>
                  <a:pt x="860269" y="2165315"/>
                  <a:pt x="860436" y="2165262"/>
                </a:cubicBezTo>
                <a:cubicBezTo>
                  <a:pt x="910713" y="1815167"/>
                  <a:pt x="1191752" y="1536596"/>
                  <a:pt x="1550602" y="1477664"/>
                </a:cubicBezTo>
                <a:lnTo>
                  <a:pt x="1550719" y="1476525"/>
                </a:lnTo>
                <a:cubicBezTo>
                  <a:pt x="1556028" y="1475523"/>
                  <a:pt x="1561356" y="1474582"/>
                  <a:pt x="1566932" y="1474998"/>
                </a:cubicBezTo>
                <a:cubicBezTo>
                  <a:pt x="1598115" y="1469485"/>
                  <a:pt x="1630008" y="1466527"/>
                  <a:pt x="1662393" y="1466004"/>
                </a:cubicBezTo>
                <a:close/>
                <a:moveTo>
                  <a:pt x="1118" y="1464394"/>
                </a:moveTo>
                <a:lnTo>
                  <a:pt x="18205" y="1466004"/>
                </a:lnTo>
                <a:cubicBezTo>
                  <a:pt x="50591" y="1466527"/>
                  <a:pt x="82483" y="1469485"/>
                  <a:pt x="113667" y="1474998"/>
                </a:cubicBezTo>
                <a:cubicBezTo>
                  <a:pt x="119243" y="1474582"/>
                  <a:pt x="124571" y="1475523"/>
                  <a:pt x="129879" y="1476525"/>
                </a:cubicBezTo>
                <a:lnTo>
                  <a:pt x="129997" y="1477664"/>
                </a:lnTo>
                <a:cubicBezTo>
                  <a:pt x="488847" y="1536596"/>
                  <a:pt x="769886" y="1815167"/>
                  <a:pt x="820162" y="2165262"/>
                </a:cubicBezTo>
                <a:cubicBezTo>
                  <a:pt x="820330" y="2165315"/>
                  <a:pt x="820499" y="2165320"/>
                  <a:pt x="820668" y="2165325"/>
                </a:cubicBezTo>
                <a:lnTo>
                  <a:pt x="821208" y="2171962"/>
                </a:lnTo>
                <a:cubicBezTo>
                  <a:pt x="826265" y="2201969"/>
                  <a:pt x="828714" y="2232611"/>
                  <a:pt x="828672" y="2263693"/>
                </a:cubicBezTo>
                <a:cubicBezTo>
                  <a:pt x="829984" y="2269279"/>
                  <a:pt x="830043" y="2274903"/>
                  <a:pt x="830043" y="2280541"/>
                </a:cubicBezTo>
                <a:cubicBezTo>
                  <a:pt x="830043" y="2284333"/>
                  <a:pt x="830016" y="2288119"/>
                  <a:pt x="829450" y="2291891"/>
                </a:cubicBezTo>
                <a:lnTo>
                  <a:pt x="828951" y="2291858"/>
                </a:lnTo>
                <a:lnTo>
                  <a:pt x="828925" y="2292349"/>
                </a:lnTo>
                <a:lnTo>
                  <a:pt x="811806" y="2290736"/>
                </a:lnTo>
                <a:cubicBezTo>
                  <a:pt x="779432" y="2290213"/>
                  <a:pt x="747552" y="2287255"/>
                  <a:pt x="716380" y="2281745"/>
                </a:cubicBezTo>
                <a:cubicBezTo>
                  <a:pt x="710803" y="2282161"/>
                  <a:pt x="705474" y="2281220"/>
                  <a:pt x="700163" y="2280217"/>
                </a:cubicBezTo>
                <a:lnTo>
                  <a:pt x="700047" y="2279078"/>
                </a:lnTo>
                <a:cubicBezTo>
                  <a:pt x="341196" y="2220146"/>
                  <a:pt x="60157" y="1941574"/>
                  <a:pt x="9881" y="1591480"/>
                </a:cubicBezTo>
                <a:cubicBezTo>
                  <a:pt x="9714" y="1591427"/>
                  <a:pt x="9545" y="1591423"/>
                  <a:pt x="9376" y="1591418"/>
                </a:cubicBezTo>
                <a:lnTo>
                  <a:pt x="8837" y="1584794"/>
                </a:lnTo>
                <a:cubicBezTo>
                  <a:pt x="3779" y="1554782"/>
                  <a:pt x="1328" y="1524133"/>
                  <a:pt x="1370" y="1493044"/>
                </a:cubicBezTo>
                <a:cubicBezTo>
                  <a:pt x="58" y="1487460"/>
                  <a:pt x="0" y="1481838"/>
                  <a:pt x="0" y="1476202"/>
                </a:cubicBezTo>
                <a:lnTo>
                  <a:pt x="594" y="1464852"/>
                </a:lnTo>
                <a:lnTo>
                  <a:pt x="1092" y="1464884"/>
                </a:lnTo>
                <a:close/>
                <a:moveTo>
                  <a:pt x="7762529" y="750600"/>
                </a:moveTo>
                <a:cubicBezTo>
                  <a:pt x="7815805" y="1021506"/>
                  <a:pt x="8030648" y="1236303"/>
                  <a:pt x="8305838" y="1295446"/>
                </a:cubicBezTo>
                <a:cubicBezTo>
                  <a:pt x="8252563" y="1024540"/>
                  <a:pt x="8037719" y="809743"/>
                  <a:pt x="7762529" y="750600"/>
                </a:cubicBezTo>
                <a:close/>
                <a:moveTo>
                  <a:pt x="7455280" y="750600"/>
                </a:moveTo>
                <a:cubicBezTo>
                  <a:pt x="7180090" y="809743"/>
                  <a:pt x="6965246" y="1024540"/>
                  <a:pt x="6911971" y="1295446"/>
                </a:cubicBezTo>
                <a:cubicBezTo>
                  <a:pt x="7187161" y="1236303"/>
                  <a:pt x="7402004" y="1021506"/>
                  <a:pt x="7455280" y="750600"/>
                </a:cubicBezTo>
                <a:close/>
                <a:moveTo>
                  <a:pt x="6070378" y="750600"/>
                </a:moveTo>
                <a:cubicBezTo>
                  <a:pt x="6123654" y="1021506"/>
                  <a:pt x="6338497" y="1236303"/>
                  <a:pt x="6613687" y="1295446"/>
                </a:cubicBezTo>
                <a:cubicBezTo>
                  <a:pt x="6560412" y="1024540"/>
                  <a:pt x="6345568" y="809743"/>
                  <a:pt x="6070378" y="750600"/>
                </a:cubicBezTo>
                <a:close/>
                <a:moveTo>
                  <a:pt x="5763129" y="750600"/>
                </a:moveTo>
                <a:cubicBezTo>
                  <a:pt x="5487939" y="809743"/>
                  <a:pt x="5273095" y="1024540"/>
                  <a:pt x="5219820" y="1295446"/>
                </a:cubicBezTo>
                <a:cubicBezTo>
                  <a:pt x="5495010" y="1236303"/>
                  <a:pt x="5709853" y="1021506"/>
                  <a:pt x="5763129" y="750600"/>
                </a:cubicBezTo>
                <a:close/>
                <a:moveTo>
                  <a:pt x="4378227" y="750600"/>
                </a:moveTo>
                <a:cubicBezTo>
                  <a:pt x="4431503" y="1021506"/>
                  <a:pt x="4646346" y="1236303"/>
                  <a:pt x="4921536" y="1295446"/>
                </a:cubicBezTo>
                <a:cubicBezTo>
                  <a:pt x="4868261" y="1024540"/>
                  <a:pt x="4653417" y="809743"/>
                  <a:pt x="4378227" y="750600"/>
                </a:cubicBezTo>
                <a:close/>
                <a:moveTo>
                  <a:pt x="4070978" y="750600"/>
                </a:moveTo>
                <a:cubicBezTo>
                  <a:pt x="3795788" y="809743"/>
                  <a:pt x="3580944" y="1024540"/>
                  <a:pt x="3527669" y="1295446"/>
                </a:cubicBezTo>
                <a:cubicBezTo>
                  <a:pt x="3802859" y="1236303"/>
                  <a:pt x="4017702" y="1021506"/>
                  <a:pt x="4070978" y="750600"/>
                </a:cubicBezTo>
                <a:close/>
                <a:moveTo>
                  <a:pt x="2686076" y="750600"/>
                </a:moveTo>
                <a:cubicBezTo>
                  <a:pt x="2739352" y="1021506"/>
                  <a:pt x="2954195" y="1236303"/>
                  <a:pt x="3229385" y="1295446"/>
                </a:cubicBezTo>
                <a:cubicBezTo>
                  <a:pt x="3176110" y="1024540"/>
                  <a:pt x="2961266" y="809743"/>
                  <a:pt x="2686076" y="750600"/>
                </a:cubicBezTo>
                <a:close/>
                <a:moveTo>
                  <a:pt x="2378827" y="750600"/>
                </a:moveTo>
                <a:cubicBezTo>
                  <a:pt x="2103637" y="809743"/>
                  <a:pt x="1888793" y="1024540"/>
                  <a:pt x="1835518" y="1295446"/>
                </a:cubicBezTo>
                <a:cubicBezTo>
                  <a:pt x="2110708" y="1236303"/>
                  <a:pt x="2325551" y="1021506"/>
                  <a:pt x="2378827" y="750600"/>
                </a:cubicBezTo>
                <a:close/>
                <a:moveTo>
                  <a:pt x="993925" y="750600"/>
                </a:moveTo>
                <a:cubicBezTo>
                  <a:pt x="1047201" y="1021506"/>
                  <a:pt x="1262044" y="1236303"/>
                  <a:pt x="1537234" y="1295446"/>
                </a:cubicBezTo>
                <a:cubicBezTo>
                  <a:pt x="1483959" y="1024540"/>
                  <a:pt x="1269115" y="809743"/>
                  <a:pt x="993925" y="750600"/>
                </a:cubicBezTo>
                <a:close/>
                <a:moveTo>
                  <a:pt x="686676" y="750600"/>
                </a:moveTo>
                <a:cubicBezTo>
                  <a:pt x="411486" y="809743"/>
                  <a:pt x="196642" y="1024540"/>
                  <a:pt x="143367" y="1295446"/>
                </a:cubicBezTo>
                <a:cubicBezTo>
                  <a:pt x="418557" y="1236303"/>
                  <a:pt x="633400" y="1021506"/>
                  <a:pt x="686676" y="750600"/>
                </a:cubicBezTo>
                <a:close/>
                <a:moveTo>
                  <a:pt x="9139239" y="624486"/>
                </a:moveTo>
                <a:lnTo>
                  <a:pt x="9139239" y="752995"/>
                </a:lnTo>
                <a:lnTo>
                  <a:pt x="9047261" y="779881"/>
                </a:lnTo>
                <a:cubicBezTo>
                  <a:pt x="8821055" y="864319"/>
                  <a:pt x="8650738" y="1058403"/>
                  <a:pt x="8604122" y="1295446"/>
                </a:cubicBezTo>
                <a:cubicBezTo>
                  <a:pt x="8844913" y="1243696"/>
                  <a:pt x="9039501" y="1072773"/>
                  <a:pt x="9120077" y="849365"/>
                </a:cubicBezTo>
                <a:lnTo>
                  <a:pt x="9139239" y="780178"/>
                </a:lnTo>
                <a:lnTo>
                  <a:pt x="9139239" y="1085737"/>
                </a:lnTo>
                <a:lnTo>
                  <a:pt x="9135069" y="1092549"/>
                </a:lnTo>
                <a:cubicBezTo>
                  <a:pt x="9008919" y="1266178"/>
                  <a:pt x="8815033" y="1389778"/>
                  <a:pt x="8590751" y="1426902"/>
                </a:cubicBezTo>
                <a:lnTo>
                  <a:pt x="8590635" y="1428050"/>
                </a:lnTo>
                <a:cubicBezTo>
                  <a:pt x="8585324" y="1429061"/>
                  <a:pt x="8579995" y="1430009"/>
                  <a:pt x="8574418" y="1429590"/>
                </a:cubicBezTo>
                <a:cubicBezTo>
                  <a:pt x="8543246" y="1435144"/>
                  <a:pt x="8511366" y="1438125"/>
                  <a:pt x="8478991" y="1438652"/>
                </a:cubicBezTo>
                <a:lnTo>
                  <a:pt x="8461873" y="1440278"/>
                </a:lnTo>
                <a:lnTo>
                  <a:pt x="8461847" y="1439783"/>
                </a:lnTo>
                <a:lnTo>
                  <a:pt x="8461348" y="1439816"/>
                </a:lnTo>
                <a:cubicBezTo>
                  <a:pt x="8460782" y="1436014"/>
                  <a:pt x="8460755" y="1432198"/>
                  <a:pt x="8460755" y="1428376"/>
                </a:cubicBezTo>
                <a:cubicBezTo>
                  <a:pt x="8460755" y="1422694"/>
                  <a:pt x="8460814" y="1417025"/>
                  <a:pt x="8462126" y="1411395"/>
                </a:cubicBezTo>
                <a:cubicBezTo>
                  <a:pt x="8462083" y="1380067"/>
                  <a:pt x="8464533" y="1349182"/>
                  <a:pt x="8469590" y="1318938"/>
                </a:cubicBezTo>
                <a:lnTo>
                  <a:pt x="8470130" y="1312248"/>
                </a:lnTo>
                <a:cubicBezTo>
                  <a:pt x="8470299" y="1312243"/>
                  <a:pt x="8470468" y="1312238"/>
                  <a:pt x="8470636" y="1312185"/>
                </a:cubicBezTo>
                <a:cubicBezTo>
                  <a:pt x="8514628" y="1003427"/>
                  <a:pt x="8735297" y="749863"/>
                  <a:pt x="9030178" y="651504"/>
                </a:cubicBezTo>
                <a:close/>
                <a:moveTo>
                  <a:pt x="7620280" y="605769"/>
                </a:moveTo>
                <a:lnTo>
                  <a:pt x="7637367" y="607392"/>
                </a:lnTo>
                <a:cubicBezTo>
                  <a:pt x="7669753" y="607919"/>
                  <a:pt x="7701646" y="610900"/>
                  <a:pt x="7732829" y="616457"/>
                </a:cubicBezTo>
                <a:cubicBezTo>
                  <a:pt x="7738405" y="616038"/>
                  <a:pt x="7743733" y="616986"/>
                  <a:pt x="7749042" y="617996"/>
                </a:cubicBezTo>
                <a:lnTo>
                  <a:pt x="7749159" y="619144"/>
                </a:lnTo>
                <a:cubicBezTo>
                  <a:pt x="8108009" y="678542"/>
                  <a:pt x="8389048" y="959319"/>
                  <a:pt x="8439324" y="1312185"/>
                </a:cubicBezTo>
                <a:cubicBezTo>
                  <a:pt x="8439492" y="1312238"/>
                  <a:pt x="8439661" y="1312243"/>
                  <a:pt x="8439830" y="1312248"/>
                </a:cubicBezTo>
                <a:lnTo>
                  <a:pt x="8440370" y="1318938"/>
                </a:lnTo>
                <a:cubicBezTo>
                  <a:pt x="8445427" y="1349182"/>
                  <a:pt x="8447877" y="1380067"/>
                  <a:pt x="8447834" y="1411395"/>
                </a:cubicBezTo>
                <a:cubicBezTo>
                  <a:pt x="8449146" y="1417025"/>
                  <a:pt x="8449205" y="1422694"/>
                  <a:pt x="8449205" y="1428376"/>
                </a:cubicBezTo>
                <a:cubicBezTo>
                  <a:pt x="8449205" y="1432198"/>
                  <a:pt x="8449178" y="1436014"/>
                  <a:pt x="8448612" y="1439816"/>
                </a:cubicBezTo>
                <a:lnTo>
                  <a:pt x="8448113" y="1439783"/>
                </a:lnTo>
                <a:lnTo>
                  <a:pt x="8448087" y="1440278"/>
                </a:lnTo>
                <a:lnTo>
                  <a:pt x="8430969" y="1438652"/>
                </a:lnTo>
                <a:cubicBezTo>
                  <a:pt x="8398594" y="1438125"/>
                  <a:pt x="8366714" y="1435144"/>
                  <a:pt x="8335542" y="1429590"/>
                </a:cubicBezTo>
                <a:cubicBezTo>
                  <a:pt x="8329965" y="1430009"/>
                  <a:pt x="8324636" y="1429061"/>
                  <a:pt x="8319325" y="1428050"/>
                </a:cubicBezTo>
                <a:lnTo>
                  <a:pt x="8319209" y="1426902"/>
                </a:lnTo>
                <a:cubicBezTo>
                  <a:pt x="7960358" y="1367503"/>
                  <a:pt x="7679319" y="1086726"/>
                  <a:pt x="7629044" y="733861"/>
                </a:cubicBezTo>
                <a:cubicBezTo>
                  <a:pt x="7628876" y="733808"/>
                  <a:pt x="7628708" y="733803"/>
                  <a:pt x="7628538" y="733798"/>
                </a:cubicBezTo>
                <a:lnTo>
                  <a:pt x="7628000" y="727122"/>
                </a:lnTo>
                <a:cubicBezTo>
                  <a:pt x="7622941" y="696872"/>
                  <a:pt x="7620490" y="665981"/>
                  <a:pt x="7620533" y="634646"/>
                </a:cubicBezTo>
                <a:cubicBezTo>
                  <a:pt x="7619221" y="629018"/>
                  <a:pt x="7619162" y="623351"/>
                  <a:pt x="7619162" y="617670"/>
                </a:cubicBezTo>
                <a:lnTo>
                  <a:pt x="7619756" y="606230"/>
                </a:lnTo>
                <a:lnTo>
                  <a:pt x="7620254" y="606263"/>
                </a:lnTo>
                <a:close/>
                <a:moveTo>
                  <a:pt x="7597529" y="605769"/>
                </a:moveTo>
                <a:lnTo>
                  <a:pt x="7597555" y="606263"/>
                </a:lnTo>
                <a:lnTo>
                  <a:pt x="7598053" y="606230"/>
                </a:lnTo>
                <a:lnTo>
                  <a:pt x="7598647" y="617670"/>
                </a:lnTo>
                <a:cubicBezTo>
                  <a:pt x="7598647" y="623351"/>
                  <a:pt x="7598588" y="629018"/>
                  <a:pt x="7597276" y="634646"/>
                </a:cubicBezTo>
                <a:cubicBezTo>
                  <a:pt x="7597319" y="665981"/>
                  <a:pt x="7594868" y="696872"/>
                  <a:pt x="7589809" y="727122"/>
                </a:cubicBezTo>
                <a:lnTo>
                  <a:pt x="7589271" y="733798"/>
                </a:lnTo>
                <a:cubicBezTo>
                  <a:pt x="7589101" y="733803"/>
                  <a:pt x="7588933" y="733808"/>
                  <a:pt x="7588765" y="733861"/>
                </a:cubicBezTo>
                <a:cubicBezTo>
                  <a:pt x="7538490" y="1086726"/>
                  <a:pt x="7257451" y="1367503"/>
                  <a:pt x="6898600" y="1426902"/>
                </a:cubicBezTo>
                <a:lnTo>
                  <a:pt x="6898484" y="1428050"/>
                </a:lnTo>
                <a:cubicBezTo>
                  <a:pt x="6893173" y="1429061"/>
                  <a:pt x="6887844" y="1430009"/>
                  <a:pt x="6882267" y="1429590"/>
                </a:cubicBezTo>
                <a:cubicBezTo>
                  <a:pt x="6851095" y="1435144"/>
                  <a:pt x="6819215" y="1438125"/>
                  <a:pt x="6786841" y="1438652"/>
                </a:cubicBezTo>
                <a:lnTo>
                  <a:pt x="6769722" y="1440278"/>
                </a:lnTo>
                <a:lnTo>
                  <a:pt x="6769696" y="1439783"/>
                </a:lnTo>
                <a:lnTo>
                  <a:pt x="6769197" y="1439816"/>
                </a:lnTo>
                <a:cubicBezTo>
                  <a:pt x="6768631" y="1436014"/>
                  <a:pt x="6768604" y="1432198"/>
                  <a:pt x="6768604" y="1428376"/>
                </a:cubicBezTo>
                <a:cubicBezTo>
                  <a:pt x="6768604" y="1422694"/>
                  <a:pt x="6768663" y="1417025"/>
                  <a:pt x="6769975" y="1411395"/>
                </a:cubicBezTo>
                <a:cubicBezTo>
                  <a:pt x="6769933" y="1380067"/>
                  <a:pt x="6772382" y="1349182"/>
                  <a:pt x="6777439" y="1318938"/>
                </a:cubicBezTo>
                <a:lnTo>
                  <a:pt x="6777979" y="1312248"/>
                </a:lnTo>
                <a:cubicBezTo>
                  <a:pt x="6778148" y="1312243"/>
                  <a:pt x="6778317" y="1312238"/>
                  <a:pt x="6778485" y="1312185"/>
                </a:cubicBezTo>
                <a:cubicBezTo>
                  <a:pt x="6828761" y="959319"/>
                  <a:pt x="7109800" y="678542"/>
                  <a:pt x="7468650" y="619144"/>
                </a:cubicBezTo>
                <a:lnTo>
                  <a:pt x="7468767" y="617996"/>
                </a:lnTo>
                <a:cubicBezTo>
                  <a:pt x="7474076" y="616986"/>
                  <a:pt x="7479404" y="616038"/>
                  <a:pt x="7484980" y="616457"/>
                </a:cubicBezTo>
                <a:cubicBezTo>
                  <a:pt x="7516163" y="610900"/>
                  <a:pt x="7548056" y="607919"/>
                  <a:pt x="7580442" y="607392"/>
                </a:cubicBezTo>
                <a:close/>
                <a:moveTo>
                  <a:pt x="5928129" y="605769"/>
                </a:moveTo>
                <a:lnTo>
                  <a:pt x="5945217" y="607392"/>
                </a:lnTo>
                <a:cubicBezTo>
                  <a:pt x="5977602" y="607919"/>
                  <a:pt x="6009495" y="610900"/>
                  <a:pt x="6040678" y="616457"/>
                </a:cubicBezTo>
                <a:cubicBezTo>
                  <a:pt x="6046254" y="616038"/>
                  <a:pt x="6051582" y="616986"/>
                  <a:pt x="6056891" y="617996"/>
                </a:cubicBezTo>
                <a:lnTo>
                  <a:pt x="6057008" y="619144"/>
                </a:lnTo>
                <a:cubicBezTo>
                  <a:pt x="6415858" y="678542"/>
                  <a:pt x="6696897" y="959319"/>
                  <a:pt x="6747174" y="1312185"/>
                </a:cubicBezTo>
                <a:cubicBezTo>
                  <a:pt x="6747341" y="1312238"/>
                  <a:pt x="6747511" y="1312243"/>
                  <a:pt x="6747679" y="1312248"/>
                </a:cubicBezTo>
                <a:lnTo>
                  <a:pt x="6748220" y="1318938"/>
                </a:lnTo>
                <a:cubicBezTo>
                  <a:pt x="6753276" y="1349182"/>
                  <a:pt x="6755726" y="1380067"/>
                  <a:pt x="6755684" y="1411395"/>
                </a:cubicBezTo>
                <a:cubicBezTo>
                  <a:pt x="6756996" y="1417025"/>
                  <a:pt x="6757054" y="1422694"/>
                  <a:pt x="6757054" y="1428376"/>
                </a:cubicBezTo>
                <a:cubicBezTo>
                  <a:pt x="6757054" y="1432198"/>
                  <a:pt x="6757027" y="1436014"/>
                  <a:pt x="6756461" y="1439816"/>
                </a:cubicBezTo>
                <a:lnTo>
                  <a:pt x="6755962" y="1439783"/>
                </a:lnTo>
                <a:lnTo>
                  <a:pt x="6755936" y="1440278"/>
                </a:lnTo>
                <a:lnTo>
                  <a:pt x="6738818" y="1438652"/>
                </a:lnTo>
                <a:cubicBezTo>
                  <a:pt x="6706444" y="1438125"/>
                  <a:pt x="6674563" y="1435144"/>
                  <a:pt x="6643391" y="1429590"/>
                </a:cubicBezTo>
                <a:cubicBezTo>
                  <a:pt x="6637814" y="1430009"/>
                  <a:pt x="6632485" y="1429061"/>
                  <a:pt x="6627175" y="1428050"/>
                </a:cubicBezTo>
                <a:lnTo>
                  <a:pt x="6627059" y="1426902"/>
                </a:lnTo>
                <a:cubicBezTo>
                  <a:pt x="6268207" y="1367503"/>
                  <a:pt x="5987168" y="1086726"/>
                  <a:pt x="5936893" y="733861"/>
                </a:cubicBezTo>
                <a:cubicBezTo>
                  <a:pt x="5936725" y="733808"/>
                  <a:pt x="5936557" y="733803"/>
                  <a:pt x="5936387" y="733798"/>
                </a:cubicBezTo>
                <a:lnTo>
                  <a:pt x="5935849" y="727122"/>
                </a:lnTo>
                <a:cubicBezTo>
                  <a:pt x="5930790" y="696872"/>
                  <a:pt x="5928340" y="665981"/>
                  <a:pt x="5928382" y="634646"/>
                </a:cubicBezTo>
                <a:cubicBezTo>
                  <a:pt x="5927070" y="629018"/>
                  <a:pt x="5927011" y="623351"/>
                  <a:pt x="5927011" y="617670"/>
                </a:cubicBezTo>
                <a:lnTo>
                  <a:pt x="5927605" y="606230"/>
                </a:lnTo>
                <a:lnTo>
                  <a:pt x="5928103" y="606263"/>
                </a:lnTo>
                <a:close/>
                <a:moveTo>
                  <a:pt x="5905378" y="605769"/>
                </a:moveTo>
                <a:lnTo>
                  <a:pt x="5905404" y="606263"/>
                </a:lnTo>
                <a:lnTo>
                  <a:pt x="5905902" y="606230"/>
                </a:lnTo>
                <a:lnTo>
                  <a:pt x="5906496" y="617670"/>
                </a:lnTo>
                <a:cubicBezTo>
                  <a:pt x="5906496" y="623351"/>
                  <a:pt x="5906438" y="629018"/>
                  <a:pt x="5905126" y="634646"/>
                </a:cubicBezTo>
                <a:cubicBezTo>
                  <a:pt x="5905168" y="665981"/>
                  <a:pt x="5902717" y="696872"/>
                  <a:pt x="5897659" y="727122"/>
                </a:cubicBezTo>
                <a:lnTo>
                  <a:pt x="5897120" y="733798"/>
                </a:lnTo>
                <a:cubicBezTo>
                  <a:pt x="5896951" y="733803"/>
                  <a:pt x="5896782" y="733808"/>
                  <a:pt x="5896615" y="733861"/>
                </a:cubicBezTo>
                <a:cubicBezTo>
                  <a:pt x="5846339" y="1086726"/>
                  <a:pt x="5565300" y="1367503"/>
                  <a:pt x="5206449" y="1426902"/>
                </a:cubicBezTo>
                <a:lnTo>
                  <a:pt x="5206334" y="1428050"/>
                </a:lnTo>
                <a:cubicBezTo>
                  <a:pt x="5201022" y="1429061"/>
                  <a:pt x="5195693" y="1430009"/>
                  <a:pt x="5190116" y="1429590"/>
                </a:cubicBezTo>
                <a:cubicBezTo>
                  <a:pt x="5158944" y="1435144"/>
                  <a:pt x="5127065" y="1438125"/>
                  <a:pt x="5094690" y="1438652"/>
                </a:cubicBezTo>
                <a:lnTo>
                  <a:pt x="5077571" y="1440278"/>
                </a:lnTo>
                <a:lnTo>
                  <a:pt x="5077545" y="1439783"/>
                </a:lnTo>
                <a:lnTo>
                  <a:pt x="5077046" y="1439816"/>
                </a:lnTo>
                <a:cubicBezTo>
                  <a:pt x="5076480" y="1436014"/>
                  <a:pt x="5076453" y="1432198"/>
                  <a:pt x="5076453" y="1428376"/>
                </a:cubicBezTo>
                <a:cubicBezTo>
                  <a:pt x="5076453" y="1422694"/>
                  <a:pt x="5076512" y="1417025"/>
                  <a:pt x="5077824" y="1411395"/>
                </a:cubicBezTo>
                <a:cubicBezTo>
                  <a:pt x="5077782" y="1380067"/>
                  <a:pt x="5080231" y="1349182"/>
                  <a:pt x="5085288" y="1318938"/>
                </a:cubicBezTo>
                <a:lnTo>
                  <a:pt x="5085828" y="1312248"/>
                </a:lnTo>
                <a:cubicBezTo>
                  <a:pt x="5085997" y="1312243"/>
                  <a:pt x="5086166" y="1312238"/>
                  <a:pt x="5086334" y="1312185"/>
                </a:cubicBezTo>
                <a:cubicBezTo>
                  <a:pt x="5136610" y="959319"/>
                  <a:pt x="5417649" y="678542"/>
                  <a:pt x="5776501" y="619144"/>
                </a:cubicBezTo>
                <a:lnTo>
                  <a:pt x="5776617" y="617996"/>
                </a:lnTo>
                <a:cubicBezTo>
                  <a:pt x="5781926" y="616986"/>
                  <a:pt x="5787253" y="616038"/>
                  <a:pt x="5792829" y="616457"/>
                </a:cubicBezTo>
                <a:cubicBezTo>
                  <a:pt x="5824013" y="610900"/>
                  <a:pt x="5855905" y="607919"/>
                  <a:pt x="5888291" y="607392"/>
                </a:cubicBezTo>
                <a:close/>
                <a:moveTo>
                  <a:pt x="4235979" y="605769"/>
                </a:moveTo>
                <a:lnTo>
                  <a:pt x="4253065" y="607392"/>
                </a:lnTo>
                <a:cubicBezTo>
                  <a:pt x="4285451" y="607919"/>
                  <a:pt x="4317343" y="610900"/>
                  <a:pt x="4348528" y="616457"/>
                </a:cubicBezTo>
                <a:cubicBezTo>
                  <a:pt x="4354104" y="616038"/>
                  <a:pt x="4359431" y="616986"/>
                  <a:pt x="4364739" y="617996"/>
                </a:cubicBezTo>
                <a:lnTo>
                  <a:pt x="4364856" y="619144"/>
                </a:lnTo>
                <a:cubicBezTo>
                  <a:pt x="4723707" y="678542"/>
                  <a:pt x="5004746" y="959319"/>
                  <a:pt x="5055022" y="1312185"/>
                </a:cubicBezTo>
                <a:cubicBezTo>
                  <a:pt x="5055190" y="1312238"/>
                  <a:pt x="5055359" y="1312243"/>
                  <a:pt x="5055528" y="1312248"/>
                </a:cubicBezTo>
                <a:lnTo>
                  <a:pt x="5056068" y="1318938"/>
                </a:lnTo>
                <a:cubicBezTo>
                  <a:pt x="5061125" y="1349182"/>
                  <a:pt x="5063574" y="1380067"/>
                  <a:pt x="5063532" y="1411395"/>
                </a:cubicBezTo>
                <a:cubicBezTo>
                  <a:pt x="5064844" y="1417025"/>
                  <a:pt x="5064903" y="1422694"/>
                  <a:pt x="5064903" y="1428376"/>
                </a:cubicBezTo>
                <a:cubicBezTo>
                  <a:pt x="5064903" y="1432198"/>
                  <a:pt x="5064876" y="1436014"/>
                  <a:pt x="5064310" y="1439816"/>
                </a:cubicBezTo>
                <a:lnTo>
                  <a:pt x="5063811" y="1439783"/>
                </a:lnTo>
                <a:lnTo>
                  <a:pt x="5063785" y="1440278"/>
                </a:lnTo>
                <a:lnTo>
                  <a:pt x="5046666" y="1438652"/>
                </a:lnTo>
                <a:cubicBezTo>
                  <a:pt x="5014292" y="1438125"/>
                  <a:pt x="4982412" y="1435144"/>
                  <a:pt x="4951241" y="1429590"/>
                </a:cubicBezTo>
                <a:cubicBezTo>
                  <a:pt x="4945663" y="1430009"/>
                  <a:pt x="4940334" y="1429061"/>
                  <a:pt x="4935023" y="1428050"/>
                </a:cubicBezTo>
                <a:lnTo>
                  <a:pt x="4934907" y="1426902"/>
                </a:lnTo>
                <a:cubicBezTo>
                  <a:pt x="4576056" y="1367503"/>
                  <a:pt x="4295017" y="1086726"/>
                  <a:pt x="4244741" y="733861"/>
                </a:cubicBezTo>
                <a:cubicBezTo>
                  <a:pt x="4244574" y="733808"/>
                  <a:pt x="4244405" y="733803"/>
                  <a:pt x="4244236" y="733798"/>
                </a:cubicBezTo>
                <a:lnTo>
                  <a:pt x="4243697" y="727122"/>
                </a:lnTo>
                <a:cubicBezTo>
                  <a:pt x="4238639" y="696872"/>
                  <a:pt x="4236188" y="665981"/>
                  <a:pt x="4236230" y="634646"/>
                </a:cubicBezTo>
                <a:cubicBezTo>
                  <a:pt x="4234918" y="629018"/>
                  <a:pt x="4234860" y="623351"/>
                  <a:pt x="4234860" y="617670"/>
                </a:cubicBezTo>
                <a:lnTo>
                  <a:pt x="4235454" y="606230"/>
                </a:lnTo>
                <a:lnTo>
                  <a:pt x="4235952" y="606263"/>
                </a:lnTo>
                <a:close/>
                <a:moveTo>
                  <a:pt x="4213227" y="605769"/>
                </a:moveTo>
                <a:lnTo>
                  <a:pt x="4213253" y="606263"/>
                </a:lnTo>
                <a:lnTo>
                  <a:pt x="4213751" y="606230"/>
                </a:lnTo>
                <a:lnTo>
                  <a:pt x="4214345" y="617670"/>
                </a:lnTo>
                <a:cubicBezTo>
                  <a:pt x="4214345" y="623351"/>
                  <a:pt x="4214286" y="629018"/>
                  <a:pt x="4212974" y="634646"/>
                </a:cubicBezTo>
                <a:cubicBezTo>
                  <a:pt x="4213016" y="665981"/>
                  <a:pt x="4210566" y="696872"/>
                  <a:pt x="4205507" y="727122"/>
                </a:cubicBezTo>
                <a:lnTo>
                  <a:pt x="4204969" y="733798"/>
                </a:lnTo>
                <a:cubicBezTo>
                  <a:pt x="4204799" y="733803"/>
                  <a:pt x="4204631" y="733808"/>
                  <a:pt x="4204463" y="733861"/>
                </a:cubicBezTo>
                <a:cubicBezTo>
                  <a:pt x="4154188" y="1086726"/>
                  <a:pt x="3873149" y="1367503"/>
                  <a:pt x="3514297" y="1426902"/>
                </a:cubicBezTo>
                <a:lnTo>
                  <a:pt x="3514181" y="1428050"/>
                </a:lnTo>
                <a:cubicBezTo>
                  <a:pt x="3508871" y="1429061"/>
                  <a:pt x="3503542" y="1430009"/>
                  <a:pt x="3497965" y="1429590"/>
                </a:cubicBezTo>
                <a:cubicBezTo>
                  <a:pt x="3466793" y="1435144"/>
                  <a:pt x="3434912" y="1438125"/>
                  <a:pt x="3402538" y="1438652"/>
                </a:cubicBezTo>
                <a:lnTo>
                  <a:pt x="3385420" y="1440278"/>
                </a:lnTo>
                <a:lnTo>
                  <a:pt x="3385394" y="1439783"/>
                </a:lnTo>
                <a:lnTo>
                  <a:pt x="3384895" y="1439816"/>
                </a:lnTo>
                <a:cubicBezTo>
                  <a:pt x="3384329" y="1436014"/>
                  <a:pt x="3384302" y="1432198"/>
                  <a:pt x="3384302" y="1428376"/>
                </a:cubicBezTo>
                <a:cubicBezTo>
                  <a:pt x="3384302" y="1422694"/>
                  <a:pt x="3384360" y="1417025"/>
                  <a:pt x="3385672" y="1411395"/>
                </a:cubicBezTo>
                <a:cubicBezTo>
                  <a:pt x="3385630" y="1380067"/>
                  <a:pt x="3388080" y="1349182"/>
                  <a:pt x="3393136" y="1318938"/>
                </a:cubicBezTo>
                <a:lnTo>
                  <a:pt x="3393677" y="1312248"/>
                </a:lnTo>
                <a:cubicBezTo>
                  <a:pt x="3393845" y="1312243"/>
                  <a:pt x="3394015" y="1312238"/>
                  <a:pt x="3394182" y="1312185"/>
                </a:cubicBezTo>
                <a:cubicBezTo>
                  <a:pt x="3444459" y="959319"/>
                  <a:pt x="3725498" y="678542"/>
                  <a:pt x="4084348" y="619144"/>
                </a:cubicBezTo>
                <a:lnTo>
                  <a:pt x="4084465" y="617996"/>
                </a:lnTo>
                <a:cubicBezTo>
                  <a:pt x="4089774" y="616986"/>
                  <a:pt x="4095102" y="616038"/>
                  <a:pt x="4100678" y="616457"/>
                </a:cubicBezTo>
                <a:cubicBezTo>
                  <a:pt x="4131861" y="610900"/>
                  <a:pt x="4163754" y="607919"/>
                  <a:pt x="4196139" y="607392"/>
                </a:cubicBezTo>
                <a:close/>
                <a:moveTo>
                  <a:pt x="2543827" y="605769"/>
                </a:moveTo>
                <a:lnTo>
                  <a:pt x="2560914" y="607392"/>
                </a:lnTo>
                <a:cubicBezTo>
                  <a:pt x="2593300" y="607919"/>
                  <a:pt x="2625192" y="610900"/>
                  <a:pt x="2656376" y="616457"/>
                </a:cubicBezTo>
                <a:cubicBezTo>
                  <a:pt x="2661952" y="616038"/>
                  <a:pt x="2667280" y="616986"/>
                  <a:pt x="2672588" y="617996"/>
                </a:cubicBezTo>
                <a:lnTo>
                  <a:pt x="2672706" y="619144"/>
                </a:lnTo>
                <a:cubicBezTo>
                  <a:pt x="3031556" y="678542"/>
                  <a:pt x="3312595" y="959319"/>
                  <a:pt x="3362871" y="1312185"/>
                </a:cubicBezTo>
                <a:cubicBezTo>
                  <a:pt x="3363039" y="1312238"/>
                  <a:pt x="3363208" y="1312243"/>
                  <a:pt x="3363377" y="1312248"/>
                </a:cubicBezTo>
                <a:lnTo>
                  <a:pt x="3363917" y="1318938"/>
                </a:lnTo>
                <a:cubicBezTo>
                  <a:pt x="3368974" y="1349182"/>
                  <a:pt x="3371423" y="1380067"/>
                  <a:pt x="3371381" y="1411395"/>
                </a:cubicBezTo>
                <a:cubicBezTo>
                  <a:pt x="3372693" y="1417025"/>
                  <a:pt x="3372752" y="1422694"/>
                  <a:pt x="3372752" y="1428376"/>
                </a:cubicBezTo>
                <a:cubicBezTo>
                  <a:pt x="3372752" y="1432198"/>
                  <a:pt x="3372725" y="1436014"/>
                  <a:pt x="3372159" y="1439816"/>
                </a:cubicBezTo>
                <a:lnTo>
                  <a:pt x="3371660" y="1439783"/>
                </a:lnTo>
                <a:lnTo>
                  <a:pt x="3371634" y="1440278"/>
                </a:lnTo>
                <a:lnTo>
                  <a:pt x="3354515" y="1438652"/>
                </a:lnTo>
                <a:cubicBezTo>
                  <a:pt x="3322141" y="1438125"/>
                  <a:pt x="3290261" y="1435144"/>
                  <a:pt x="3259089" y="1429590"/>
                </a:cubicBezTo>
                <a:cubicBezTo>
                  <a:pt x="3253512" y="1430009"/>
                  <a:pt x="3248183" y="1429061"/>
                  <a:pt x="3242872" y="1428050"/>
                </a:cubicBezTo>
                <a:lnTo>
                  <a:pt x="3242756" y="1426902"/>
                </a:lnTo>
                <a:cubicBezTo>
                  <a:pt x="2883905" y="1367503"/>
                  <a:pt x="2602866" y="1086726"/>
                  <a:pt x="2552590" y="733861"/>
                </a:cubicBezTo>
                <a:cubicBezTo>
                  <a:pt x="2552423" y="733808"/>
                  <a:pt x="2552254" y="733803"/>
                  <a:pt x="2552085" y="733798"/>
                </a:cubicBezTo>
                <a:lnTo>
                  <a:pt x="2551547" y="727122"/>
                </a:lnTo>
                <a:cubicBezTo>
                  <a:pt x="2546488" y="696872"/>
                  <a:pt x="2544037" y="665981"/>
                  <a:pt x="2544079" y="634646"/>
                </a:cubicBezTo>
                <a:cubicBezTo>
                  <a:pt x="2542767" y="629018"/>
                  <a:pt x="2542709" y="623351"/>
                  <a:pt x="2542709" y="617670"/>
                </a:cubicBezTo>
                <a:lnTo>
                  <a:pt x="2543303" y="606230"/>
                </a:lnTo>
                <a:lnTo>
                  <a:pt x="2543801" y="606263"/>
                </a:lnTo>
                <a:close/>
                <a:moveTo>
                  <a:pt x="2521076" y="605769"/>
                </a:moveTo>
                <a:lnTo>
                  <a:pt x="2521102" y="606263"/>
                </a:lnTo>
                <a:lnTo>
                  <a:pt x="2521600" y="606230"/>
                </a:lnTo>
                <a:lnTo>
                  <a:pt x="2522194" y="617670"/>
                </a:lnTo>
                <a:cubicBezTo>
                  <a:pt x="2522194" y="623351"/>
                  <a:pt x="2522135" y="629018"/>
                  <a:pt x="2520823" y="634646"/>
                </a:cubicBezTo>
                <a:cubicBezTo>
                  <a:pt x="2520865" y="665981"/>
                  <a:pt x="2518415" y="696872"/>
                  <a:pt x="2513356" y="727122"/>
                </a:cubicBezTo>
                <a:lnTo>
                  <a:pt x="2512818" y="733798"/>
                </a:lnTo>
                <a:cubicBezTo>
                  <a:pt x="2512648" y="733803"/>
                  <a:pt x="2512480" y="733808"/>
                  <a:pt x="2512312" y="733861"/>
                </a:cubicBezTo>
                <a:cubicBezTo>
                  <a:pt x="2462037" y="1086726"/>
                  <a:pt x="2180998" y="1367503"/>
                  <a:pt x="1822147" y="1426902"/>
                </a:cubicBezTo>
                <a:lnTo>
                  <a:pt x="1822030" y="1428050"/>
                </a:lnTo>
                <a:cubicBezTo>
                  <a:pt x="1816720" y="1429061"/>
                  <a:pt x="1811391" y="1430009"/>
                  <a:pt x="1805814" y="1429590"/>
                </a:cubicBezTo>
                <a:cubicBezTo>
                  <a:pt x="1774642" y="1435144"/>
                  <a:pt x="1742762" y="1438125"/>
                  <a:pt x="1710387" y="1438652"/>
                </a:cubicBezTo>
                <a:lnTo>
                  <a:pt x="1693269" y="1440278"/>
                </a:lnTo>
                <a:lnTo>
                  <a:pt x="1693243" y="1439783"/>
                </a:lnTo>
                <a:lnTo>
                  <a:pt x="1692744" y="1439816"/>
                </a:lnTo>
                <a:cubicBezTo>
                  <a:pt x="1692178" y="1436014"/>
                  <a:pt x="1692151" y="1432198"/>
                  <a:pt x="1692151" y="1428376"/>
                </a:cubicBezTo>
                <a:cubicBezTo>
                  <a:pt x="1692151" y="1422694"/>
                  <a:pt x="1692209" y="1417025"/>
                  <a:pt x="1693521" y="1411395"/>
                </a:cubicBezTo>
                <a:cubicBezTo>
                  <a:pt x="1693479" y="1380067"/>
                  <a:pt x="1695929" y="1349182"/>
                  <a:pt x="1700985" y="1318938"/>
                </a:cubicBezTo>
                <a:lnTo>
                  <a:pt x="1701526" y="1312248"/>
                </a:lnTo>
                <a:cubicBezTo>
                  <a:pt x="1701694" y="1312243"/>
                  <a:pt x="1701864" y="1312238"/>
                  <a:pt x="1702031" y="1312185"/>
                </a:cubicBezTo>
                <a:cubicBezTo>
                  <a:pt x="1752308" y="959319"/>
                  <a:pt x="2033347" y="678542"/>
                  <a:pt x="2392197" y="619144"/>
                </a:cubicBezTo>
                <a:lnTo>
                  <a:pt x="2392314" y="617996"/>
                </a:lnTo>
                <a:cubicBezTo>
                  <a:pt x="2397623" y="616986"/>
                  <a:pt x="2402951" y="616038"/>
                  <a:pt x="2408527" y="616457"/>
                </a:cubicBezTo>
                <a:cubicBezTo>
                  <a:pt x="2439710" y="610900"/>
                  <a:pt x="2471603" y="607919"/>
                  <a:pt x="2503988" y="607392"/>
                </a:cubicBezTo>
                <a:close/>
                <a:moveTo>
                  <a:pt x="851676" y="605769"/>
                </a:moveTo>
                <a:lnTo>
                  <a:pt x="868763" y="607392"/>
                </a:lnTo>
                <a:cubicBezTo>
                  <a:pt x="901149" y="607919"/>
                  <a:pt x="933041" y="610900"/>
                  <a:pt x="964225" y="616457"/>
                </a:cubicBezTo>
                <a:cubicBezTo>
                  <a:pt x="969801" y="616038"/>
                  <a:pt x="975129" y="616986"/>
                  <a:pt x="980437" y="617996"/>
                </a:cubicBezTo>
                <a:lnTo>
                  <a:pt x="980555" y="619144"/>
                </a:lnTo>
                <a:cubicBezTo>
                  <a:pt x="1339405" y="678542"/>
                  <a:pt x="1620444" y="959319"/>
                  <a:pt x="1670720" y="1312185"/>
                </a:cubicBezTo>
                <a:cubicBezTo>
                  <a:pt x="1670888" y="1312238"/>
                  <a:pt x="1671057" y="1312243"/>
                  <a:pt x="1671226" y="1312248"/>
                </a:cubicBezTo>
                <a:lnTo>
                  <a:pt x="1671766" y="1318938"/>
                </a:lnTo>
                <a:cubicBezTo>
                  <a:pt x="1676823" y="1349182"/>
                  <a:pt x="1679272" y="1380067"/>
                  <a:pt x="1679230" y="1411395"/>
                </a:cubicBezTo>
                <a:cubicBezTo>
                  <a:pt x="1680542" y="1417025"/>
                  <a:pt x="1680601" y="1422694"/>
                  <a:pt x="1680601" y="1428376"/>
                </a:cubicBezTo>
                <a:cubicBezTo>
                  <a:pt x="1680601" y="1432198"/>
                  <a:pt x="1680574" y="1436014"/>
                  <a:pt x="1680008" y="1439816"/>
                </a:cubicBezTo>
                <a:lnTo>
                  <a:pt x="1679509" y="1439783"/>
                </a:lnTo>
                <a:lnTo>
                  <a:pt x="1679483" y="1440278"/>
                </a:lnTo>
                <a:lnTo>
                  <a:pt x="1662364" y="1438652"/>
                </a:lnTo>
                <a:cubicBezTo>
                  <a:pt x="1629990" y="1438125"/>
                  <a:pt x="1598110" y="1435144"/>
                  <a:pt x="1566938" y="1429590"/>
                </a:cubicBezTo>
                <a:cubicBezTo>
                  <a:pt x="1561361" y="1430009"/>
                  <a:pt x="1556032" y="1429061"/>
                  <a:pt x="1550721" y="1428050"/>
                </a:cubicBezTo>
                <a:lnTo>
                  <a:pt x="1550605" y="1426902"/>
                </a:lnTo>
                <a:cubicBezTo>
                  <a:pt x="1191754" y="1367503"/>
                  <a:pt x="910715" y="1086726"/>
                  <a:pt x="860439" y="733861"/>
                </a:cubicBezTo>
                <a:cubicBezTo>
                  <a:pt x="860272" y="733808"/>
                  <a:pt x="860103" y="733803"/>
                  <a:pt x="859934" y="733798"/>
                </a:cubicBezTo>
                <a:lnTo>
                  <a:pt x="859396" y="727122"/>
                </a:lnTo>
                <a:cubicBezTo>
                  <a:pt x="854337" y="696872"/>
                  <a:pt x="851886" y="665981"/>
                  <a:pt x="851928" y="634646"/>
                </a:cubicBezTo>
                <a:cubicBezTo>
                  <a:pt x="850616" y="629018"/>
                  <a:pt x="850558" y="623351"/>
                  <a:pt x="850558" y="617670"/>
                </a:cubicBezTo>
                <a:lnTo>
                  <a:pt x="851152" y="606230"/>
                </a:lnTo>
                <a:lnTo>
                  <a:pt x="851650" y="606263"/>
                </a:lnTo>
                <a:close/>
                <a:moveTo>
                  <a:pt x="828925" y="605769"/>
                </a:moveTo>
                <a:lnTo>
                  <a:pt x="828951" y="606263"/>
                </a:lnTo>
                <a:lnTo>
                  <a:pt x="829449" y="606230"/>
                </a:lnTo>
                <a:lnTo>
                  <a:pt x="830043" y="617670"/>
                </a:lnTo>
                <a:cubicBezTo>
                  <a:pt x="830043" y="623351"/>
                  <a:pt x="829984" y="629018"/>
                  <a:pt x="828672" y="634646"/>
                </a:cubicBezTo>
                <a:cubicBezTo>
                  <a:pt x="828714" y="665981"/>
                  <a:pt x="826264" y="696872"/>
                  <a:pt x="821205" y="727122"/>
                </a:cubicBezTo>
                <a:lnTo>
                  <a:pt x="820667" y="733798"/>
                </a:lnTo>
                <a:cubicBezTo>
                  <a:pt x="820497" y="733803"/>
                  <a:pt x="820329" y="733808"/>
                  <a:pt x="820161" y="733861"/>
                </a:cubicBezTo>
                <a:cubicBezTo>
                  <a:pt x="769886" y="1086726"/>
                  <a:pt x="488847" y="1367503"/>
                  <a:pt x="129995" y="1426902"/>
                </a:cubicBezTo>
                <a:lnTo>
                  <a:pt x="129879" y="1428050"/>
                </a:lnTo>
                <a:cubicBezTo>
                  <a:pt x="124569" y="1429061"/>
                  <a:pt x="119240" y="1430009"/>
                  <a:pt x="113663" y="1429590"/>
                </a:cubicBezTo>
                <a:cubicBezTo>
                  <a:pt x="82491" y="1435144"/>
                  <a:pt x="50611" y="1438125"/>
                  <a:pt x="18236" y="1438652"/>
                </a:cubicBezTo>
                <a:lnTo>
                  <a:pt x="1118" y="1440278"/>
                </a:lnTo>
                <a:lnTo>
                  <a:pt x="1092" y="1439783"/>
                </a:lnTo>
                <a:lnTo>
                  <a:pt x="593" y="1439816"/>
                </a:lnTo>
                <a:cubicBezTo>
                  <a:pt x="27" y="1436014"/>
                  <a:pt x="0" y="1432198"/>
                  <a:pt x="0" y="1428376"/>
                </a:cubicBezTo>
                <a:cubicBezTo>
                  <a:pt x="0" y="1422694"/>
                  <a:pt x="58" y="1417025"/>
                  <a:pt x="1370" y="1411395"/>
                </a:cubicBezTo>
                <a:cubicBezTo>
                  <a:pt x="1328" y="1380067"/>
                  <a:pt x="3778" y="1349182"/>
                  <a:pt x="8835" y="1318938"/>
                </a:cubicBezTo>
                <a:lnTo>
                  <a:pt x="9375" y="1312248"/>
                </a:lnTo>
                <a:cubicBezTo>
                  <a:pt x="9543" y="1312243"/>
                  <a:pt x="9713" y="1312238"/>
                  <a:pt x="9880" y="1312185"/>
                </a:cubicBezTo>
                <a:cubicBezTo>
                  <a:pt x="60157" y="959319"/>
                  <a:pt x="341196" y="678542"/>
                  <a:pt x="700046" y="619144"/>
                </a:cubicBezTo>
                <a:lnTo>
                  <a:pt x="700163" y="617996"/>
                </a:lnTo>
                <a:cubicBezTo>
                  <a:pt x="705472" y="616986"/>
                  <a:pt x="710800" y="616038"/>
                  <a:pt x="716376" y="616457"/>
                </a:cubicBezTo>
                <a:cubicBezTo>
                  <a:pt x="747559" y="610900"/>
                  <a:pt x="779452" y="607919"/>
                  <a:pt x="811837" y="607392"/>
                </a:cubicBezTo>
                <a:close/>
                <a:moveTo>
                  <a:pt x="8824701" y="0"/>
                </a:moveTo>
                <a:lnTo>
                  <a:pt x="9033411" y="0"/>
                </a:lnTo>
                <a:cubicBezTo>
                  <a:pt x="9066347" y="30426"/>
                  <a:pt x="9096640" y="63469"/>
                  <a:pt x="9123965" y="98781"/>
                </a:cubicBezTo>
                <a:lnTo>
                  <a:pt x="9139239" y="122382"/>
                </a:lnTo>
                <a:lnTo>
                  <a:pt x="9139239" y="425734"/>
                </a:lnTo>
                <a:lnTo>
                  <a:pt x="9104305" y="314451"/>
                </a:lnTo>
                <a:cubicBezTo>
                  <a:pt x="9046997" y="183490"/>
                  <a:pt x="8948803" y="73504"/>
                  <a:pt x="8824701" y="0"/>
                </a:cubicBezTo>
                <a:close/>
                <a:moveTo>
                  <a:pt x="8494877" y="0"/>
                </a:moveTo>
                <a:lnTo>
                  <a:pt x="8628893" y="0"/>
                </a:lnTo>
                <a:cubicBezTo>
                  <a:pt x="8697052" y="198004"/>
                  <a:pt x="8856086" y="355591"/>
                  <a:pt x="9058275" y="426756"/>
                </a:cubicBezTo>
                <a:lnTo>
                  <a:pt x="9139239" y="449526"/>
                </a:lnTo>
                <a:lnTo>
                  <a:pt x="9139239" y="577136"/>
                </a:lnTo>
                <a:lnTo>
                  <a:pt x="9043252" y="554355"/>
                </a:lnTo>
                <a:cubicBezTo>
                  <a:pt x="8776836" y="470904"/>
                  <a:pt x="8569058" y="262348"/>
                  <a:pt x="8494877" y="0"/>
                </a:cubicBezTo>
                <a:close/>
                <a:moveTo>
                  <a:pt x="7876547" y="0"/>
                </a:moveTo>
                <a:lnTo>
                  <a:pt x="8085257" y="0"/>
                </a:lnTo>
                <a:cubicBezTo>
                  <a:pt x="7919787" y="98005"/>
                  <a:pt x="7800378" y="260867"/>
                  <a:pt x="7762527" y="451830"/>
                </a:cubicBezTo>
                <a:cubicBezTo>
                  <a:pt x="8006579" y="399791"/>
                  <a:pt x="8203169" y="226290"/>
                  <a:pt x="8281065" y="0"/>
                </a:cubicBezTo>
                <a:lnTo>
                  <a:pt x="8415081" y="0"/>
                </a:lnTo>
                <a:cubicBezTo>
                  <a:pt x="8330303" y="299826"/>
                  <a:pt x="8071031" y="529393"/>
                  <a:pt x="7749156" y="582253"/>
                </a:cubicBezTo>
                <a:lnTo>
                  <a:pt x="7749040" y="583392"/>
                </a:lnTo>
                <a:cubicBezTo>
                  <a:pt x="7743729" y="584395"/>
                  <a:pt x="7738400" y="585336"/>
                  <a:pt x="7732823" y="584920"/>
                </a:cubicBezTo>
                <a:cubicBezTo>
                  <a:pt x="7701651" y="590430"/>
                  <a:pt x="7669771" y="593388"/>
                  <a:pt x="7637396" y="593911"/>
                </a:cubicBezTo>
                <a:lnTo>
                  <a:pt x="7620278" y="595524"/>
                </a:lnTo>
                <a:lnTo>
                  <a:pt x="7620252" y="595033"/>
                </a:lnTo>
                <a:lnTo>
                  <a:pt x="7619753" y="595066"/>
                </a:lnTo>
                <a:cubicBezTo>
                  <a:pt x="7619187" y="591293"/>
                  <a:pt x="7619160" y="587507"/>
                  <a:pt x="7619160" y="583715"/>
                </a:cubicBezTo>
                <a:cubicBezTo>
                  <a:pt x="7619160" y="578078"/>
                  <a:pt x="7619219" y="572454"/>
                  <a:pt x="7620531" y="566868"/>
                </a:cubicBezTo>
                <a:cubicBezTo>
                  <a:pt x="7620488" y="535786"/>
                  <a:pt x="7622938" y="505143"/>
                  <a:pt x="7627995" y="475137"/>
                </a:cubicBezTo>
                <a:lnTo>
                  <a:pt x="7628535" y="468500"/>
                </a:lnTo>
                <a:cubicBezTo>
                  <a:pt x="7628704" y="468495"/>
                  <a:pt x="7628873" y="468490"/>
                  <a:pt x="7629040" y="468437"/>
                </a:cubicBezTo>
                <a:cubicBezTo>
                  <a:pt x="7655343" y="285283"/>
                  <a:pt x="7744803" y="121704"/>
                  <a:pt x="7876547" y="0"/>
                </a:cubicBezTo>
                <a:close/>
                <a:moveTo>
                  <a:pt x="6802727" y="0"/>
                </a:moveTo>
                <a:lnTo>
                  <a:pt x="6936742" y="0"/>
                </a:lnTo>
                <a:cubicBezTo>
                  <a:pt x="7014638" y="226290"/>
                  <a:pt x="7211228" y="399791"/>
                  <a:pt x="7455280" y="451830"/>
                </a:cubicBezTo>
                <a:cubicBezTo>
                  <a:pt x="7417429" y="260867"/>
                  <a:pt x="7298020" y="98005"/>
                  <a:pt x="7132550" y="0"/>
                </a:cubicBezTo>
                <a:lnTo>
                  <a:pt x="7341259" y="0"/>
                </a:lnTo>
                <a:cubicBezTo>
                  <a:pt x="7473003" y="121704"/>
                  <a:pt x="7562464" y="285283"/>
                  <a:pt x="7588766" y="468437"/>
                </a:cubicBezTo>
                <a:cubicBezTo>
                  <a:pt x="7588934" y="468490"/>
                  <a:pt x="7589103" y="468495"/>
                  <a:pt x="7589272" y="468500"/>
                </a:cubicBezTo>
                <a:lnTo>
                  <a:pt x="7589812" y="475137"/>
                </a:lnTo>
                <a:cubicBezTo>
                  <a:pt x="7594869" y="505143"/>
                  <a:pt x="7597319" y="535786"/>
                  <a:pt x="7597276" y="566868"/>
                </a:cubicBezTo>
                <a:cubicBezTo>
                  <a:pt x="7598588" y="572454"/>
                  <a:pt x="7598647" y="578078"/>
                  <a:pt x="7598647" y="583715"/>
                </a:cubicBezTo>
                <a:cubicBezTo>
                  <a:pt x="7598647" y="587507"/>
                  <a:pt x="7598620" y="591293"/>
                  <a:pt x="7598054" y="595066"/>
                </a:cubicBezTo>
                <a:lnTo>
                  <a:pt x="7597555" y="595033"/>
                </a:lnTo>
                <a:lnTo>
                  <a:pt x="7597529" y="595524"/>
                </a:lnTo>
                <a:lnTo>
                  <a:pt x="7580411" y="593911"/>
                </a:lnTo>
                <a:cubicBezTo>
                  <a:pt x="7548036" y="593388"/>
                  <a:pt x="7516156" y="590430"/>
                  <a:pt x="7484984" y="584920"/>
                </a:cubicBezTo>
                <a:cubicBezTo>
                  <a:pt x="7479407" y="585336"/>
                  <a:pt x="7474078" y="584395"/>
                  <a:pt x="7468767" y="583392"/>
                </a:cubicBezTo>
                <a:lnTo>
                  <a:pt x="7468651" y="582253"/>
                </a:lnTo>
                <a:cubicBezTo>
                  <a:pt x="7146776" y="529393"/>
                  <a:pt x="6887504" y="299826"/>
                  <a:pt x="6802727" y="0"/>
                </a:cubicBezTo>
                <a:close/>
                <a:moveTo>
                  <a:pt x="6184397" y="0"/>
                </a:moveTo>
                <a:lnTo>
                  <a:pt x="6393106" y="0"/>
                </a:lnTo>
                <a:cubicBezTo>
                  <a:pt x="6227636" y="98005"/>
                  <a:pt x="6108227" y="260867"/>
                  <a:pt x="6070376" y="451830"/>
                </a:cubicBezTo>
                <a:cubicBezTo>
                  <a:pt x="6314429" y="399791"/>
                  <a:pt x="6511018" y="226290"/>
                  <a:pt x="6588914" y="0"/>
                </a:cubicBezTo>
                <a:lnTo>
                  <a:pt x="6722931" y="0"/>
                </a:lnTo>
                <a:cubicBezTo>
                  <a:pt x="6638152" y="299826"/>
                  <a:pt x="6378880" y="529393"/>
                  <a:pt x="6057005" y="582253"/>
                </a:cubicBezTo>
                <a:lnTo>
                  <a:pt x="6056889" y="583392"/>
                </a:lnTo>
                <a:cubicBezTo>
                  <a:pt x="6051578" y="584395"/>
                  <a:pt x="6046249" y="585336"/>
                  <a:pt x="6040672" y="584920"/>
                </a:cubicBezTo>
                <a:cubicBezTo>
                  <a:pt x="6009500" y="590430"/>
                  <a:pt x="5977620" y="593388"/>
                  <a:pt x="5945246" y="593911"/>
                </a:cubicBezTo>
                <a:lnTo>
                  <a:pt x="5928127" y="595524"/>
                </a:lnTo>
                <a:lnTo>
                  <a:pt x="5928101" y="595033"/>
                </a:lnTo>
                <a:lnTo>
                  <a:pt x="5927602" y="595066"/>
                </a:lnTo>
                <a:cubicBezTo>
                  <a:pt x="5927036" y="591293"/>
                  <a:pt x="5927009" y="587507"/>
                  <a:pt x="5927009" y="583715"/>
                </a:cubicBezTo>
                <a:cubicBezTo>
                  <a:pt x="5927009" y="578078"/>
                  <a:pt x="5927068" y="572454"/>
                  <a:pt x="5928380" y="566868"/>
                </a:cubicBezTo>
                <a:cubicBezTo>
                  <a:pt x="5928338" y="535786"/>
                  <a:pt x="5930787" y="505143"/>
                  <a:pt x="5935844" y="475137"/>
                </a:cubicBezTo>
                <a:lnTo>
                  <a:pt x="5936384" y="468500"/>
                </a:lnTo>
                <a:cubicBezTo>
                  <a:pt x="5936553" y="468495"/>
                  <a:pt x="5936722" y="468490"/>
                  <a:pt x="5936890" y="468437"/>
                </a:cubicBezTo>
                <a:cubicBezTo>
                  <a:pt x="5963192" y="285283"/>
                  <a:pt x="6052653" y="121703"/>
                  <a:pt x="6184397" y="0"/>
                </a:cubicBezTo>
                <a:close/>
                <a:moveTo>
                  <a:pt x="5110576" y="0"/>
                </a:moveTo>
                <a:lnTo>
                  <a:pt x="5244592" y="0"/>
                </a:lnTo>
                <a:cubicBezTo>
                  <a:pt x="5322488" y="226290"/>
                  <a:pt x="5519077" y="399791"/>
                  <a:pt x="5763129" y="451830"/>
                </a:cubicBezTo>
                <a:cubicBezTo>
                  <a:pt x="5725278" y="260867"/>
                  <a:pt x="5605869" y="98005"/>
                  <a:pt x="5440399" y="0"/>
                </a:cubicBezTo>
                <a:lnTo>
                  <a:pt x="5649109" y="0"/>
                </a:lnTo>
                <a:cubicBezTo>
                  <a:pt x="5780853" y="121704"/>
                  <a:pt x="5870314" y="285283"/>
                  <a:pt x="5896616" y="468437"/>
                </a:cubicBezTo>
                <a:cubicBezTo>
                  <a:pt x="5896783" y="468490"/>
                  <a:pt x="5896953" y="468495"/>
                  <a:pt x="5897121" y="468500"/>
                </a:cubicBezTo>
                <a:lnTo>
                  <a:pt x="5897662" y="475137"/>
                </a:lnTo>
                <a:cubicBezTo>
                  <a:pt x="5902718" y="505143"/>
                  <a:pt x="5905168" y="535786"/>
                  <a:pt x="5905126" y="566868"/>
                </a:cubicBezTo>
                <a:cubicBezTo>
                  <a:pt x="5906438" y="572454"/>
                  <a:pt x="5906496" y="578078"/>
                  <a:pt x="5906496" y="583715"/>
                </a:cubicBezTo>
                <a:cubicBezTo>
                  <a:pt x="5906496" y="587507"/>
                  <a:pt x="5906469" y="591293"/>
                  <a:pt x="5905903" y="595066"/>
                </a:cubicBezTo>
                <a:lnTo>
                  <a:pt x="5905404" y="595033"/>
                </a:lnTo>
                <a:lnTo>
                  <a:pt x="5905378" y="595524"/>
                </a:lnTo>
                <a:lnTo>
                  <a:pt x="5888260" y="593911"/>
                </a:lnTo>
                <a:cubicBezTo>
                  <a:pt x="5855886" y="593388"/>
                  <a:pt x="5824005" y="590430"/>
                  <a:pt x="5792833" y="584920"/>
                </a:cubicBezTo>
                <a:cubicBezTo>
                  <a:pt x="5787256" y="585336"/>
                  <a:pt x="5781927" y="584395"/>
                  <a:pt x="5776617" y="583392"/>
                </a:cubicBezTo>
                <a:lnTo>
                  <a:pt x="5776501" y="582253"/>
                </a:lnTo>
                <a:cubicBezTo>
                  <a:pt x="5454626" y="529393"/>
                  <a:pt x="5195354" y="299826"/>
                  <a:pt x="5110576" y="0"/>
                </a:cubicBezTo>
                <a:close/>
                <a:moveTo>
                  <a:pt x="4492246" y="0"/>
                </a:moveTo>
                <a:lnTo>
                  <a:pt x="4700955" y="0"/>
                </a:lnTo>
                <a:cubicBezTo>
                  <a:pt x="4535485" y="98005"/>
                  <a:pt x="4416076" y="260867"/>
                  <a:pt x="4378225" y="451830"/>
                </a:cubicBezTo>
                <a:cubicBezTo>
                  <a:pt x="4622279" y="399791"/>
                  <a:pt x="4818867" y="226290"/>
                  <a:pt x="4896763" y="0"/>
                </a:cubicBezTo>
                <a:lnTo>
                  <a:pt x="5030779" y="0"/>
                </a:lnTo>
                <a:cubicBezTo>
                  <a:pt x="4946001" y="299826"/>
                  <a:pt x="4686729" y="529393"/>
                  <a:pt x="4364853" y="582253"/>
                </a:cubicBezTo>
                <a:lnTo>
                  <a:pt x="4364737" y="583392"/>
                </a:lnTo>
                <a:cubicBezTo>
                  <a:pt x="4359427" y="584395"/>
                  <a:pt x="4354098" y="585336"/>
                  <a:pt x="4348521" y="584920"/>
                </a:cubicBezTo>
                <a:cubicBezTo>
                  <a:pt x="4317350" y="590430"/>
                  <a:pt x="4285468" y="593388"/>
                  <a:pt x="4253094" y="593911"/>
                </a:cubicBezTo>
                <a:lnTo>
                  <a:pt x="4235976" y="595524"/>
                </a:lnTo>
                <a:lnTo>
                  <a:pt x="4235950" y="595033"/>
                </a:lnTo>
                <a:lnTo>
                  <a:pt x="4235451" y="595066"/>
                </a:lnTo>
                <a:cubicBezTo>
                  <a:pt x="4234885" y="591293"/>
                  <a:pt x="4234858" y="587507"/>
                  <a:pt x="4234858" y="583715"/>
                </a:cubicBezTo>
                <a:cubicBezTo>
                  <a:pt x="4234858" y="578078"/>
                  <a:pt x="4234916" y="572454"/>
                  <a:pt x="4236228" y="566868"/>
                </a:cubicBezTo>
                <a:cubicBezTo>
                  <a:pt x="4236186" y="535786"/>
                  <a:pt x="4238636" y="505143"/>
                  <a:pt x="4243692" y="475137"/>
                </a:cubicBezTo>
                <a:lnTo>
                  <a:pt x="4244233" y="468500"/>
                </a:lnTo>
                <a:cubicBezTo>
                  <a:pt x="4244401" y="468495"/>
                  <a:pt x="4244571" y="468490"/>
                  <a:pt x="4244738" y="468437"/>
                </a:cubicBezTo>
                <a:cubicBezTo>
                  <a:pt x="4271041" y="285283"/>
                  <a:pt x="4360502" y="121704"/>
                  <a:pt x="4492246" y="0"/>
                </a:cubicBezTo>
                <a:close/>
                <a:moveTo>
                  <a:pt x="3418424" y="0"/>
                </a:moveTo>
                <a:lnTo>
                  <a:pt x="3552441" y="0"/>
                </a:lnTo>
                <a:cubicBezTo>
                  <a:pt x="3630337" y="226291"/>
                  <a:pt x="3826926" y="399791"/>
                  <a:pt x="4070978" y="451830"/>
                </a:cubicBezTo>
                <a:cubicBezTo>
                  <a:pt x="4033127" y="260867"/>
                  <a:pt x="3913719" y="98005"/>
                  <a:pt x="3748249" y="0"/>
                </a:cubicBezTo>
                <a:lnTo>
                  <a:pt x="3956957" y="0"/>
                </a:lnTo>
                <a:cubicBezTo>
                  <a:pt x="4088702" y="121703"/>
                  <a:pt x="4178162" y="285283"/>
                  <a:pt x="4204464" y="468437"/>
                </a:cubicBezTo>
                <a:cubicBezTo>
                  <a:pt x="4204632" y="468490"/>
                  <a:pt x="4204801" y="468495"/>
                  <a:pt x="4204970" y="468499"/>
                </a:cubicBezTo>
                <a:lnTo>
                  <a:pt x="4205510" y="475137"/>
                </a:lnTo>
                <a:cubicBezTo>
                  <a:pt x="4210567" y="505143"/>
                  <a:pt x="4213016" y="535786"/>
                  <a:pt x="4212974" y="566868"/>
                </a:cubicBezTo>
                <a:cubicBezTo>
                  <a:pt x="4214286" y="572454"/>
                  <a:pt x="4214345" y="578078"/>
                  <a:pt x="4214345" y="583715"/>
                </a:cubicBezTo>
                <a:cubicBezTo>
                  <a:pt x="4214345" y="587508"/>
                  <a:pt x="4214318" y="591293"/>
                  <a:pt x="4213752" y="595066"/>
                </a:cubicBezTo>
                <a:lnTo>
                  <a:pt x="4213253" y="595033"/>
                </a:lnTo>
                <a:lnTo>
                  <a:pt x="4213227" y="595524"/>
                </a:lnTo>
                <a:lnTo>
                  <a:pt x="4196108" y="593911"/>
                </a:lnTo>
                <a:cubicBezTo>
                  <a:pt x="4163734" y="593388"/>
                  <a:pt x="4131854" y="590430"/>
                  <a:pt x="4100682" y="584920"/>
                </a:cubicBezTo>
                <a:cubicBezTo>
                  <a:pt x="4095105" y="585336"/>
                  <a:pt x="4089776" y="584395"/>
                  <a:pt x="4084465" y="583392"/>
                </a:cubicBezTo>
                <a:lnTo>
                  <a:pt x="4084349" y="582253"/>
                </a:lnTo>
                <a:cubicBezTo>
                  <a:pt x="3762475" y="529393"/>
                  <a:pt x="3503203" y="299826"/>
                  <a:pt x="3418424" y="0"/>
                </a:cubicBezTo>
                <a:close/>
                <a:moveTo>
                  <a:pt x="2800095" y="0"/>
                </a:moveTo>
                <a:lnTo>
                  <a:pt x="3008804" y="0"/>
                </a:lnTo>
                <a:cubicBezTo>
                  <a:pt x="2843334" y="98005"/>
                  <a:pt x="2723925" y="260867"/>
                  <a:pt x="2686074" y="451830"/>
                </a:cubicBezTo>
                <a:cubicBezTo>
                  <a:pt x="2930126" y="399791"/>
                  <a:pt x="3126716" y="226291"/>
                  <a:pt x="3204612" y="0"/>
                </a:cubicBezTo>
                <a:lnTo>
                  <a:pt x="3338628" y="0"/>
                </a:lnTo>
                <a:cubicBezTo>
                  <a:pt x="3253850" y="299826"/>
                  <a:pt x="2994578" y="529393"/>
                  <a:pt x="2672703" y="582253"/>
                </a:cubicBezTo>
                <a:lnTo>
                  <a:pt x="2672586" y="583392"/>
                </a:lnTo>
                <a:cubicBezTo>
                  <a:pt x="2667276" y="584395"/>
                  <a:pt x="2661947" y="585336"/>
                  <a:pt x="2656370" y="584920"/>
                </a:cubicBezTo>
                <a:cubicBezTo>
                  <a:pt x="2625198" y="590430"/>
                  <a:pt x="2593318" y="593388"/>
                  <a:pt x="2560943" y="593911"/>
                </a:cubicBezTo>
                <a:lnTo>
                  <a:pt x="2543825" y="595524"/>
                </a:lnTo>
                <a:lnTo>
                  <a:pt x="2543799" y="595033"/>
                </a:lnTo>
                <a:lnTo>
                  <a:pt x="2543300" y="595066"/>
                </a:lnTo>
                <a:cubicBezTo>
                  <a:pt x="2542734" y="591293"/>
                  <a:pt x="2542707" y="587507"/>
                  <a:pt x="2542707" y="583715"/>
                </a:cubicBezTo>
                <a:cubicBezTo>
                  <a:pt x="2542707" y="578078"/>
                  <a:pt x="2542765" y="572454"/>
                  <a:pt x="2544077" y="566868"/>
                </a:cubicBezTo>
                <a:cubicBezTo>
                  <a:pt x="2544035" y="535786"/>
                  <a:pt x="2546485" y="505143"/>
                  <a:pt x="2551541" y="475137"/>
                </a:cubicBezTo>
                <a:lnTo>
                  <a:pt x="2552082" y="468499"/>
                </a:lnTo>
                <a:cubicBezTo>
                  <a:pt x="2552250" y="468495"/>
                  <a:pt x="2552420" y="468490"/>
                  <a:pt x="2552587" y="468437"/>
                </a:cubicBezTo>
                <a:cubicBezTo>
                  <a:pt x="2578890" y="285283"/>
                  <a:pt x="2668350" y="121703"/>
                  <a:pt x="2800095" y="0"/>
                </a:cubicBezTo>
                <a:close/>
                <a:moveTo>
                  <a:pt x="1726273" y="0"/>
                </a:moveTo>
                <a:lnTo>
                  <a:pt x="1860290" y="0"/>
                </a:lnTo>
                <a:cubicBezTo>
                  <a:pt x="1938186" y="226291"/>
                  <a:pt x="2134775" y="399791"/>
                  <a:pt x="2378827" y="451830"/>
                </a:cubicBezTo>
                <a:cubicBezTo>
                  <a:pt x="2340976" y="260867"/>
                  <a:pt x="2221567" y="98005"/>
                  <a:pt x="2056098" y="0"/>
                </a:cubicBezTo>
                <a:lnTo>
                  <a:pt x="2264806" y="0"/>
                </a:lnTo>
                <a:cubicBezTo>
                  <a:pt x="2396551" y="121703"/>
                  <a:pt x="2486011" y="285283"/>
                  <a:pt x="2512313" y="468437"/>
                </a:cubicBezTo>
                <a:cubicBezTo>
                  <a:pt x="2512481" y="468490"/>
                  <a:pt x="2512650" y="468495"/>
                  <a:pt x="2512819" y="468499"/>
                </a:cubicBezTo>
                <a:lnTo>
                  <a:pt x="2513359" y="475137"/>
                </a:lnTo>
                <a:cubicBezTo>
                  <a:pt x="2518416" y="505143"/>
                  <a:pt x="2520865" y="535786"/>
                  <a:pt x="2520823" y="566868"/>
                </a:cubicBezTo>
                <a:cubicBezTo>
                  <a:pt x="2522135" y="572454"/>
                  <a:pt x="2522194" y="578078"/>
                  <a:pt x="2522194" y="583715"/>
                </a:cubicBezTo>
                <a:cubicBezTo>
                  <a:pt x="2522194" y="587508"/>
                  <a:pt x="2522167" y="591293"/>
                  <a:pt x="2521601" y="595066"/>
                </a:cubicBezTo>
                <a:lnTo>
                  <a:pt x="2521102" y="595033"/>
                </a:lnTo>
                <a:lnTo>
                  <a:pt x="2521076" y="595524"/>
                </a:lnTo>
                <a:lnTo>
                  <a:pt x="2503957" y="593911"/>
                </a:lnTo>
                <a:cubicBezTo>
                  <a:pt x="2471583" y="593388"/>
                  <a:pt x="2439703" y="590430"/>
                  <a:pt x="2408531" y="584920"/>
                </a:cubicBezTo>
                <a:cubicBezTo>
                  <a:pt x="2402954" y="585336"/>
                  <a:pt x="2397625" y="584395"/>
                  <a:pt x="2392314" y="583392"/>
                </a:cubicBezTo>
                <a:lnTo>
                  <a:pt x="2392198" y="582253"/>
                </a:lnTo>
                <a:cubicBezTo>
                  <a:pt x="2070324" y="529393"/>
                  <a:pt x="1811051" y="299826"/>
                  <a:pt x="1726273" y="0"/>
                </a:cubicBezTo>
                <a:close/>
                <a:moveTo>
                  <a:pt x="1107944" y="0"/>
                </a:moveTo>
                <a:lnTo>
                  <a:pt x="1316652" y="0"/>
                </a:lnTo>
                <a:cubicBezTo>
                  <a:pt x="1151183" y="98005"/>
                  <a:pt x="1031774" y="260867"/>
                  <a:pt x="993923" y="451830"/>
                </a:cubicBezTo>
                <a:cubicBezTo>
                  <a:pt x="1237975" y="399791"/>
                  <a:pt x="1434564" y="226291"/>
                  <a:pt x="1512461" y="0"/>
                </a:cubicBezTo>
                <a:lnTo>
                  <a:pt x="1646477" y="0"/>
                </a:lnTo>
                <a:cubicBezTo>
                  <a:pt x="1561699" y="299826"/>
                  <a:pt x="1302427" y="529393"/>
                  <a:pt x="980552" y="582253"/>
                </a:cubicBezTo>
                <a:lnTo>
                  <a:pt x="980435" y="583392"/>
                </a:lnTo>
                <a:cubicBezTo>
                  <a:pt x="975125" y="584395"/>
                  <a:pt x="969796" y="585336"/>
                  <a:pt x="964219" y="584920"/>
                </a:cubicBezTo>
                <a:cubicBezTo>
                  <a:pt x="933047" y="590430"/>
                  <a:pt x="901167" y="593388"/>
                  <a:pt x="868792" y="593911"/>
                </a:cubicBezTo>
                <a:lnTo>
                  <a:pt x="851674" y="595524"/>
                </a:lnTo>
                <a:lnTo>
                  <a:pt x="851648" y="595033"/>
                </a:lnTo>
                <a:lnTo>
                  <a:pt x="851149" y="595066"/>
                </a:lnTo>
                <a:cubicBezTo>
                  <a:pt x="850583" y="591293"/>
                  <a:pt x="850556" y="587507"/>
                  <a:pt x="850556" y="583715"/>
                </a:cubicBezTo>
                <a:cubicBezTo>
                  <a:pt x="850556" y="578078"/>
                  <a:pt x="850614" y="572454"/>
                  <a:pt x="851926" y="566868"/>
                </a:cubicBezTo>
                <a:cubicBezTo>
                  <a:pt x="851884" y="535786"/>
                  <a:pt x="854334" y="505143"/>
                  <a:pt x="859390" y="475137"/>
                </a:cubicBezTo>
                <a:lnTo>
                  <a:pt x="859931" y="468499"/>
                </a:lnTo>
                <a:cubicBezTo>
                  <a:pt x="860099" y="468495"/>
                  <a:pt x="860269" y="468490"/>
                  <a:pt x="860436" y="468437"/>
                </a:cubicBezTo>
                <a:cubicBezTo>
                  <a:pt x="886739" y="285283"/>
                  <a:pt x="976199" y="121704"/>
                  <a:pt x="1107944" y="0"/>
                </a:cubicBezTo>
                <a:close/>
                <a:moveTo>
                  <a:pt x="34122" y="0"/>
                </a:moveTo>
                <a:lnTo>
                  <a:pt x="168138" y="0"/>
                </a:lnTo>
                <a:cubicBezTo>
                  <a:pt x="246034" y="226290"/>
                  <a:pt x="442624" y="399791"/>
                  <a:pt x="686676" y="451830"/>
                </a:cubicBezTo>
                <a:cubicBezTo>
                  <a:pt x="648825" y="260867"/>
                  <a:pt x="529416" y="98005"/>
                  <a:pt x="363946" y="0"/>
                </a:cubicBezTo>
                <a:lnTo>
                  <a:pt x="572655" y="0"/>
                </a:lnTo>
                <a:cubicBezTo>
                  <a:pt x="704400" y="121703"/>
                  <a:pt x="793860" y="285283"/>
                  <a:pt x="820162" y="468437"/>
                </a:cubicBezTo>
                <a:cubicBezTo>
                  <a:pt x="820330" y="468490"/>
                  <a:pt x="820499" y="468495"/>
                  <a:pt x="820668" y="468500"/>
                </a:cubicBezTo>
                <a:lnTo>
                  <a:pt x="821208" y="475137"/>
                </a:lnTo>
                <a:cubicBezTo>
                  <a:pt x="826265" y="505143"/>
                  <a:pt x="828714" y="535786"/>
                  <a:pt x="828672" y="566868"/>
                </a:cubicBezTo>
                <a:cubicBezTo>
                  <a:pt x="829984" y="572454"/>
                  <a:pt x="830043" y="578078"/>
                  <a:pt x="830043" y="583715"/>
                </a:cubicBezTo>
                <a:cubicBezTo>
                  <a:pt x="830043" y="587508"/>
                  <a:pt x="830016" y="591293"/>
                  <a:pt x="829450" y="595066"/>
                </a:cubicBezTo>
                <a:lnTo>
                  <a:pt x="828951" y="595033"/>
                </a:lnTo>
                <a:lnTo>
                  <a:pt x="828925" y="595524"/>
                </a:lnTo>
                <a:lnTo>
                  <a:pt x="811806" y="593911"/>
                </a:lnTo>
                <a:cubicBezTo>
                  <a:pt x="779432" y="593388"/>
                  <a:pt x="747552" y="590430"/>
                  <a:pt x="716380" y="584920"/>
                </a:cubicBezTo>
                <a:cubicBezTo>
                  <a:pt x="710803" y="585336"/>
                  <a:pt x="705474" y="584395"/>
                  <a:pt x="700163" y="583392"/>
                </a:cubicBezTo>
                <a:lnTo>
                  <a:pt x="700047" y="582253"/>
                </a:lnTo>
                <a:cubicBezTo>
                  <a:pt x="378172" y="529393"/>
                  <a:pt x="118900" y="299826"/>
                  <a:pt x="34122"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cxnSp>
        <p:nvCxnSpPr>
          <p:cNvPr id="6" name="Straight Connector 7">
            <a:extLst>
              <a:ext uri="{FF2B5EF4-FFF2-40B4-BE49-F238E27FC236}">
                <a16:creationId xmlns:a16="http://schemas.microsoft.com/office/drawing/2014/main" id="{D817BE72-3F39-781C-AC8B-F1A70EB41BCC}"/>
              </a:ext>
            </a:extLst>
          </p:cNvPr>
          <p:cNvCxnSpPr/>
          <p:nvPr/>
        </p:nvCxnSpPr>
        <p:spPr>
          <a:xfrm flipV="1">
            <a:off x="6289675" y="5264150"/>
            <a:ext cx="0" cy="914400"/>
          </a:xfrm>
          <a:prstGeom prst="line">
            <a:avLst/>
          </a:prstGeom>
          <a:ln w="1905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342900" y="4960137"/>
            <a:ext cx="5829300" cy="1463040"/>
          </a:xfrm>
        </p:spPr>
        <p:txBody>
          <a:bodyPr/>
          <a:lstStyle>
            <a:lvl1pPr algn="r">
              <a:defRPr sz="4400" b="0" spc="200" baseline="0"/>
            </a:lvl1pPr>
          </a:lstStyle>
          <a:p>
            <a:r>
              <a:rPr lang="nl-NL"/>
              <a:t>Klik om de stijl te bewerken</a:t>
            </a:r>
            <a:endParaRPr lang="en-US" dirty="0"/>
          </a:p>
        </p:txBody>
      </p:sp>
      <p:sp>
        <p:nvSpPr>
          <p:cNvPr id="3" name="Text Placeholder 2"/>
          <p:cNvSpPr>
            <a:spLocks noGrp="1"/>
          </p:cNvSpPr>
          <p:nvPr>
            <p:ph type="body" idx="1"/>
          </p:nvPr>
        </p:nvSpPr>
        <p:spPr>
          <a:xfrm>
            <a:off x="6457950" y="4960137"/>
            <a:ext cx="2400300" cy="1463040"/>
          </a:xfrm>
        </p:spPr>
        <p:txBody>
          <a:bodyPr lIns="91440" rIns="91440" anchor="ctr">
            <a:normAutofit/>
          </a:bodyPr>
          <a:lstStyle>
            <a:lvl1pPr marL="0" indent="0">
              <a:lnSpc>
                <a:spcPct val="100000"/>
              </a:lnSpc>
              <a:spcBef>
                <a:spcPts val="0"/>
              </a:spcBef>
              <a:buNone/>
              <a:defRPr sz="1600">
                <a:solidFill>
                  <a:schemeClr val="tx1">
                    <a:lumMod val="95000"/>
                    <a:lumOff val="5000"/>
                  </a:schemeClr>
                </a:solidFill>
              </a:defRPr>
            </a:lvl1pPr>
            <a:lvl2pPr marL="457200" indent="0">
              <a:buNone/>
              <a:defRPr sz="16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nl-NL"/>
              <a:t>Klik om de modelstijlen te bewerken</a:t>
            </a:r>
          </a:p>
        </p:txBody>
      </p:sp>
      <p:sp>
        <p:nvSpPr>
          <p:cNvPr id="7" name="Date Placeholder 3">
            <a:extLst>
              <a:ext uri="{FF2B5EF4-FFF2-40B4-BE49-F238E27FC236}">
                <a16:creationId xmlns:a16="http://schemas.microsoft.com/office/drawing/2014/main" id="{21A67023-2E8D-F6B0-CCBC-971D7556908E}"/>
              </a:ext>
            </a:extLst>
          </p:cNvPr>
          <p:cNvSpPr>
            <a:spLocks noGrp="1"/>
          </p:cNvSpPr>
          <p:nvPr>
            <p:ph type="dt" sz="half" idx="10"/>
          </p:nvPr>
        </p:nvSpPr>
        <p:spPr/>
        <p:txBody>
          <a:bodyPr/>
          <a:lstStyle>
            <a:lvl1pPr>
              <a:defRPr/>
            </a:lvl1pPr>
          </a:lstStyle>
          <a:p>
            <a:pPr>
              <a:defRPr/>
            </a:pPr>
            <a:fld id="{721F094F-E11D-46F1-B8E4-6D63C1EE2207}" type="datetimeFigureOut">
              <a:rPr lang="nl-NL"/>
              <a:pPr>
                <a:defRPr/>
              </a:pPr>
              <a:t>28-09-2022</a:t>
            </a:fld>
            <a:endParaRPr lang="nl-NL"/>
          </a:p>
        </p:txBody>
      </p:sp>
      <p:sp>
        <p:nvSpPr>
          <p:cNvPr id="8" name="Footer Placeholder 4">
            <a:extLst>
              <a:ext uri="{FF2B5EF4-FFF2-40B4-BE49-F238E27FC236}">
                <a16:creationId xmlns:a16="http://schemas.microsoft.com/office/drawing/2014/main" id="{F3E58B3A-D2C1-D3D9-76F2-E3D2B708DDE0}"/>
              </a:ext>
            </a:extLst>
          </p:cNvPr>
          <p:cNvSpPr>
            <a:spLocks noGrp="1"/>
          </p:cNvSpPr>
          <p:nvPr>
            <p:ph type="ftr" sz="quarter" idx="11"/>
          </p:nvPr>
        </p:nvSpPr>
        <p:spPr/>
        <p:txBody>
          <a:bodyPr/>
          <a:lstStyle>
            <a:lvl1pPr>
              <a:defRPr/>
            </a:lvl1pPr>
          </a:lstStyle>
          <a:p>
            <a:pPr>
              <a:defRPr/>
            </a:pPr>
            <a:endParaRPr lang="nl-NL"/>
          </a:p>
        </p:txBody>
      </p:sp>
      <p:sp>
        <p:nvSpPr>
          <p:cNvPr id="9" name="Slide Number Placeholder 5">
            <a:extLst>
              <a:ext uri="{FF2B5EF4-FFF2-40B4-BE49-F238E27FC236}">
                <a16:creationId xmlns:a16="http://schemas.microsoft.com/office/drawing/2014/main" id="{8A79ABF9-85D2-B4DC-99DF-A78EFFB35D4A}"/>
              </a:ext>
            </a:extLst>
          </p:cNvPr>
          <p:cNvSpPr>
            <a:spLocks noGrp="1"/>
          </p:cNvSpPr>
          <p:nvPr>
            <p:ph type="sldNum" sz="quarter" idx="12"/>
          </p:nvPr>
        </p:nvSpPr>
        <p:spPr/>
        <p:txBody>
          <a:bodyPr/>
          <a:lstStyle>
            <a:lvl1pPr>
              <a:defRPr/>
            </a:lvl1pPr>
          </a:lstStyle>
          <a:p>
            <a:fld id="{7AB372ED-BE2A-4421-87E3-395D1038CF37}" type="slidenum">
              <a:rPr lang="nl-NL" altLang="nl-NL"/>
              <a:pPr/>
              <a:t>‹nr.›</a:t>
            </a:fld>
            <a:endParaRPr lang="nl-NL" altLang="nl-NL"/>
          </a:p>
        </p:txBody>
      </p:sp>
    </p:spTree>
    <p:extLst>
      <p:ext uri="{BB962C8B-B14F-4D97-AF65-F5344CB8AC3E}">
        <p14:creationId xmlns:p14="http://schemas.microsoft.com/office/powerpoint/2010/main" val="140353831"/>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Obj" preserve="1">
  <p:cSld name="Inhoud van twee">
    <p:spTree>
      <p:nvGrpSpPr>
        <p:cNvPr id="1" name=""/>
        <p:cNvGrpSpPr/>
        <p:nvPr/>
      </p:nvGrpSpPr>
      <p:grpSpPr>
        <a:xfrm>
          <a:off x="0" y="0"/>
          <a:ext cx="0" cy="0"/>
          <a:chOff x="0" y="0"/>
          <a:chExt cx="0" cy="0"/>
        </a:xfrm>
      </p:grpSpPr>
      <p:sp>
        <p:nvSpPr>
          <p:cNvPr id="2" name="Title 1"/>
          <p:cNvSpPr>
            <a:spLocks noGrp="1"/>
          </p:cNvSpPr>
          <p:nvPr>
            <p:ph type="title"/>
          </p:nvPr>
        </p:nvSpPr>
        <p:spPr>
          <a:xfrm>
            <a:off x="768096" y="585216"/>
            <a:ext cx="7290054" cy="1499616"/>
          </a:xfrm>
        </p:spPr>
        <p:txBody>
          <a:bodyPr/>
          <a:lstStyle/>
          <a:p>
            <a:r>
              <a:rPr lang="nl-NL"/>
              <a:t>Klik om de stijl te bewerken</a:t>
            </a:r>
            <a:endParaRPr lang="en-US" dirty="0"/>
          </a:p>
        </p:txBody>
      </p:sp>
      <p:sp>
        <p:nvSpPr>
          <p:cNvPr id="3" name="Content Placeholder 2"/>
          <p:cNvSpPr>
            <a:spLocks noGrp="1"/>
          </p:cNvSpPr>
          <p:nvPr>
            <p:ph sz="half" idx="1"/>
          </p:nvPr>
        </p:nvSpPr>
        <p:spPr>
          <a:xfrm>
            <a:off x="768096" y="2286000"/>
            <a:ext cx="3566160" cy="4023360"/>
          </a:xfrm>
        </p:spPr>
        <p:txBody>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endParaRPr lang="en-US" dirty="0"/>
          </a:p>
        </p:txBody>
      </p:sp>
      <p:sp>
        <p:nvSpPr>
          <p:cNvPr id="4" name="Content Placeholder 3"/>
          <p:cNvSpPr>
            <a:spLocks noGrp="1"/>
          </p:cNvSpPr>
          <p:nvPr>
            <p:ph sz="half" idx="2"/>
          </p:nvPr>
        </p:nvSpPr>
        <p:spPr>
          <a:xfrm>
            <a:off x="4491990" y="2286000"/>
            <a:ext cx="3566160" cy="4023360"/>
          </a:xfrm>
        </p:spPr>
        <p:txBody>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endParaRPr lang="en-US" dirty="0"/>
          </a:p>
        </p:txBody>
      </p:sp>
      <p:sp>
        <p:nvSpPr>
          <p:cNvPr id="5" name="Date Placeholder 3">
            <a:extLst>
              <a:ext uri="{FF2B5EF4-FFF2-40B4-BE49-F238E27FC236}">
                <a16:creationId xmlns:a16="http://schemas.microsoft.com/office/drawing/2014/main" id="{FAC30EB5-B5D2-F8AF-A950-7E98CB092960}"/>
              </a:ext>
            </a:extLst>
          </p:cNvPr>
          <p:cNvSpPr>
            <a:spLocks noGrp="1"/>
          </p:cNvSpPr>
          <p:nvPr>
            <p:ph type="dt" sz="half" idx="10"/>
          </p:nvPr>
        </p:nvSpPr>
        <p:spPr/>
        <p:txBody>
          <a:bodyPr/>
          <a:lstStyle>
            <a:lvl1pPr>
              <a:defRPr/>
            </a:lvl1pPr>
          </a:lstStyle>
          <a:p>
            <a:pPr>
              <a:defRPr/>
            </a:pPr>
            <a:fld id="{6E47F4A3-F2EC-4786-99AD-7E0D58EDAAF7}" type="datetimeFigureOut">
              <a:rPr lang="nl-NL"/>
              <a:pPr>
                <a:defRPr/>
              </a:pPr>
              <a:t>28-09-2022</a:t>
            </a:fld>
            <a:endParaRPr lang="nl-NL"/>
          </a:p>
        </p:txBody>
      </p:sp>
      <p:sp>
        <p:nvSpPr>
          <p:cNvPr id="6" name="Footer Placeholder 4">
            <a:extLst>
              <a:ext uri="{FF2B5EF4-FFF2-40B4-BE49-F238E27FC236}">
                <a16:creationId xmlns:a16="http://schemas.microsoft.com/office/drawing/2014/main" id="{38030A59-CBFA-83F1-D60B-5DBD4F58ECC2}"/>
              </a:ext>
            </a:extLst>
          </p:cNvPr>
          <p:cNvSpPr>
            <a:spLocks noGrp="1"/>
          </p:cNvSpPr>
          <p:nvPr>
            <p:ph type="ftr" sz="quarter" idx="11"/>
          </p:nvPr>
        </p:nvSpPr>
        <p:spPr/>
        <p:txBody>
          <a:bodyPr/>
          <a:lstStyle>
            <a:lvl1pPr>
              <a:defRPr/>
            </a:lvl1pPr>
          </a:lstStyle>
          <a:p>
            <a:pPr>
              <a:defRPr/>
            </a:pPr>
            <a:endParaRPr lang="nl-NL"/>
          </a:p>
        </p:txBody>
      </p:sp>
      <p:sp>
        <p:nvSpPr>
          <p:cNvPr id="7" name="Slide Number Placeholder 5">
            <a:extLst>
              <a:ext uri="{FF2B5EF4-FFF2-40B4-BE49-F238E27FC236}">
                <a16:creationId xmlns:a16="http://schemas.microsoft.com/office/drawing/2014/main" id="{B1FFEB8B-9A1D-2EBA-0C47-A727FC7909F6}"/>
              </a:ext>
            </a:extLst>
          </p:cNvPr>
          <p:cNvSpPr>
            <a:spLocks noGrp="1"/>
          </p:cNvSpPr>
          <p:nvPr>
            <p:ph type="sldNum" sz="quarter" idx="12"/>
          </p:nvPr>
        </p:nvSpPr>
        <p:spPr/>
        <p:txBody>
          <a:bodyPr/>
          <a:lstStyle>
            <a:lvl1pPr>
              <a:defRPr/>
            </a:lvl1pPr>
          </a:lstStyle>
          <a:p>
            <a:fld id="{0AE0D2D7-9081-4C9B-A316-E1BBA0833B55}" type="slidenum">
              <a:rPr lang="nl-NL" altLang="nl-NL"/>
              <a:pPr/>
              <a:t>‹nr.›</a:t>
            </a:fld>
            <a:endParaRPr lang="nl-NL" altLang="nl-NL"/>
          </a:p>
        </p:txBody>
      </p:sp>
    </p:spTree>
    <p:extLst>
      <p:ext uri="{BB962C8B-B14F-4D97-AF65-F5344CB8AC3E}">
        <p14:creationId xmlns:p14="http://schemas.microsoft.com/office/powerpoint/2010/main" val="3190173333"/>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woTxTwoObj" preserve="1">
  <p:cSld name="Vergelijking">
    <p:spTree>
      <p:nvGrpSpPr>
        <p:cNvPr id="1" name=""/>
        <p:cNvGrpSpPr/>
        <p:nvPr/>
      </p:nvGrpSpPr>
      <p:grpSpPr>
        <a:xfrm>
          <a:off x="0" y="0"/>
          <a:ext cx="0" cy="0"/>
          <a:chOff x="0" y="0"/>
          <a:chExt cx="0" cy="0"/>
        </a:xfrm>
      </p:grpSpPr>
      <p:sp>
        <p:nvSpPr>
          <p:cNvPr id="10" name="Title 9"/>
          <p:cNvSpPr>
            <a:spLocks noGrp="1"/>
          </p:cNvSpPr>
          <p:nvPr>
            <p:ph type="title"/>
          </p:nvPr>
        </p:nvSpPr>
        <p:spPr>
          <a:xfrm>
            <a:off x="768096" y="585216"/>
            <a:ext cx="7290054" cy="1499616"/>
          </a:xfrm>
        </p:spPr>
        <p:txBody>
          <a:bodyPr/>
          <a:lstStyle/>
          <a:p>
            <a:r>
              <a:rPr lang="nl-NL"/>
              <a:t>Klik om de stijl te bewerken</a:t>
            </a:r>
            <a:endParaRPr lang="en-US" dirty="0"/>
          </a:p>
        </p:txBody>
      </p:sp>
      <p:sp>
        <p:nvSpPr>
          <p:cNvPr id="3" name="Text Placeholder 2"/>
          <p:cNvSpPr>
            <a:spLocks noGrp="1"/>
          </p:cNvSpPr>
          <p:nvPr>
            <p:ph type="body" idx="1"/>
          </p:nvPr>
        </p:nvSpPr>
        <p:spPr>
          <a:xfrm>
            <a:off x="768096" y="2179636"/>
            <a:ext cx="3566160" cy="822960"/>
          </a:xfrm>
        </p:spPr>
        <p:txBody>
          <a:bodyPr lIns="137160" rIns="137160" anchor="ctr">
            <a:normAutofit/>
          </a:bodyPr>
          <a:lstStyle>
            <a:lvl1pPr marL="0" indent="0">
              <a:spcBef>
                <a:spcPts val="0"/>
              </a:spcBef>
              <a:spcAft>
                <a:spcPts val="0"/>
              </a:spcAft>
              <a:buNone/>
              <a:defRPr sz="2200" b="0" cap="none" baseline="0">
                <a:solidFill>
                  <a:schemeClr val="accent1"/>
                </a:solidFill>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 om de modelstijlen te bewerken</a:t>
            </a:r>
          </a:p>
        </p:txBody>
      </p:sp>
      <p:sp>
        <p:nvSpPr>
          <p:cNvPr id="4" name="Content Placeholder 3"/>
          <p:cNvSpPr>
            <a:spLocks noGrp="1"/>
          </p:cNvSpPr>
          <p:nvPr>
            <p:ph sz="half" idx="2"/>
          </p:nvPr>
        </p:nvSpPr>
        <p:spPr>
          <a:xfrm>
            <a:off x="768096" y="2967788"/>
            <a:ext cx="3566160" cy="3341572"/>
          </a:xfrm>
        </p:spPr>
        <p:txBody>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endParaRPr lang="en-US" dirty="0"/>
          </a:p>
        </p:txBody>
      </p:sp>
      <p:sp>
        <p:nvSpPr>
          <p:cNvPr id="5" name="Text Placeholder 4"/>
          <p:cNvSpPr>
            <a:spLocks noGrp="1"/>
          </p:cNvSpPr>
          <p:nvPr>
            <p:ph type="body" sz="quarter" idx="3"/>
          </p:nvPr>
        </p:nvSpPr>
        <p:spPr>
          <a:xfrm>
            <a:off x="4491990" y="2179636"/>
            <a:ext cx="3566160" cy="822960"/>
          </a:xfrm>
        </p:spPr>
        <p:txBody>
          <a:bodyPr lIns="137160" rIns="137160" anchor="ctr">
            <a:normAutofit/>
          </a:bodyPr>
          <a:lstStyle>
            <a:lvl1pPr marL="0" indent="0">
              <a:spcBef>
                <a:spcPts val="0"/>
              </a:spcBef>
              <a:spcAft>
                <a:spcPts val="0"/>
              </a:spcAft>
              <a:buNone/>
              <a:defRPr lang="en-US" sz="2200" b="0" kern="1200" cap="none" baseline="0" dirty="0">
                <a:solidFill>
                  <a:schemeClr val="accent1"/>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 om de modelstijlen te bewerken</a:t>
            </a:r>
          </a:p>
        </p:txBody>
      </p:sp>
      <p:sp>
        <p:nvSpPr>
          <p:cNvPr id="6" name="Content Placeholder 5"/>
          <p:cNvSpPr>
            <a:spLocks noGrp="1"/>
          </p:cNvSpPr>
          <p:nvPr>
            <p:ph sz="quarter" idx="4"/>
          </p:nvPr>
        </p:nvSpPr>
        <p:spPr>
          <a:xfrm>
            <a:off x="4491990" y="2967788"/>
            <a:ext cx="3566160" cy="3341572"/>
          </a:xfrm>
        </p:spPr>
        <p:txBody>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endParaRPr lang="en-US" dirty="0"/>
          </a:p>
        </p:txBody>
      </p:sp>
      <p:sp>
        <p:nvSpPr>
          <p:cNvPr id="2" name="Date Placeholder 3">
            <a:extLst>
              <a:ext uri="{FF2B5EF4-FFF2-40B4-BE49-F238E27FC236}">
                <a16:creationId xmlns:a16="http://schemas.microsoft.com/office/drawing/2014/main" id="{BB71ADE9-067A-452C-A0BA-6519258C94AA}"/>
              </a:ext>
            </a:extLst>
          </p:cNvPr>
          <p:cNvSpPr>
            <a:spLocks noGrp="1"/>
          </p:cNvSpPr>
          <p:nvPr>
            <p:ph type="dt" sz="half" idx="10"/>
          </p:nvPr>
        </p:nvSpPr>
        <p:spPr/>
        <p:txBody>
          <a:bodyPr/>
          <a:lstStyle>
            <a:lvl1pPr>
              <a:defRPr/>
            </a:lvl1pPr>
          </a:lstStyle>
          <a:p>
            <a:pPr>
              <a:defRPr/>
            </a:pPr>
            <a:fld id="{08794C7B-7E04-417D-9BE0-2E9E46813B3A}" type="datetimeFigureOut">
              <a:rPr lang="nl-NL"/>
              <a:pPr>
                <a:defRPr/>
              </a:pPr>
              <a:t>28-09-2022</a:t>
            </a:fld>
            <a:endParaRPr lang="nl-NL"/>
          </a:p>
        </p:txBody>
      </p:sp>
      <p:sp>
        <p:nvSpPr>
          <p:cNvPr id="7" name="Footer Placeholder 4">
            <a:extLst>
              <a:ext uri="{FF2B5EF4-FFF2-40B4-BE49-F238E27FC236}">
                <a16:creationId xmlns:a16="http://schemas.microsoft.com/office/drawing/2014/main" id="{13D5CDCD-E47C-2DBC-1FDA-BDF585A12C76}"/>
              </a:ext>
            </a:extLst>
          </p:cNvPr>
          <p:cNvSpPr>
            <a:spLocks noGrp="1"/>
          </p:cNvSpPr>
          <p:nvPr>
            <p:ph type="ftr" sz="quarter" idx="11"/>
          </p:nvPr>
        </p:nvSpPr>
        <p:spPr/>
        <p:txBody>
          <a:bodyPr/>
          <a:lstStyle>
            <a:lvl1pPr>
              <a:defRPr/>
            </a:lvl1pPr>
          </a:lstStyle>
          <a:p>
            <a:pPr>
              <a:defRPr/>
            </a:pPr>
            <a:endParaRPr lang="nl-NL"/>
          </a:p>
        </p:txBody>
      </p:sp>
      <p:sp>
        <p:nvSpPr>
          <p:cNvPr id="8" name="Slide Number Placeholder 5">
            <a:extLst>
              <a:ext uri="{FF2B5EF4-FFF2-40B4-BE49-F238E27FC236}">
                <a16:creationId xmlns:a16="http://schemas.microsoft.com/office/drawing/2014/main" id="{DA5750CD-E594-892F-96B8-E828BA602049}"/>
              </a:ext>
            </a:extLst>
          </p:cNvPr>
          <p:cNvSpPr>
            <a:spLocks noGrp="1"/>
          </p:cNvSpPr>
          <p:nvPr>
            <p:ph type="sldNum" sz="quarter" idx="12"/>
          </p:nvPr>
        </p:nvSpPr>
        <p:spPr/>
        <p:txBody>
          <a:bodyPr/>
          <a:lstStyle>
            <a:lvl1pPr>
              <a:defRPr/>
            </a:lvl1pPr>
          </a:lstStyle>
          <a:p>
            <a:fld id="{C32C29F9-39E8-4FD0-BB22-228EA71DBECA}" type="slidenum">
              <a:rPr lang="nl-NL" altLang="nl-NL"/>
              <a:pPr/>
              <a:t>‹nr.›</a:t>
            </a:fld>
            <a:endParaRPr lang="nl-NL" altLang="nl-NL"/>
          </a:p>
        </p:txBody>
      </p:sp>
    </p:spTree>
    <p:extLst>
      <p:ext uri="{BB962C8B-B14F-4D97-AF65-F5344CB8AC3E}">
        <p14:creationId xmlns:p14="http://schemas.microsoft.com/office/powerpoint/2010/main" val="2063991885"/>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a:t>Klik om de stijl te bewerken</a:t>
            </a:r>
            <a:endParaRPr lang="en-US" dirty="0"/>
          </a:p>
        </p:txBody>
      </p:sp>
      <p:sp>
        <p:nvSpPr>
          <p:cNvPr id="3" name="Date Placeholder 3">
            <a:extLst>
              <a:ext uri="{FF2B5EF4-FFF2-40B4-BE49-F238E27FC236}">
                <a16:creationId xmlns:a16="http://schemas.microsoft.com/office/drawing/2014/main" id="{01EE4C65-A393-8973-716A-9E2FC1E48A57}"/>
              </a:ext>
            </a:extLst>
          </p:cNvPr>
          <p:cNvSpPr>
            <a:spLocks noGrp="1"/>
          </p:cNvSpPr>
          <p:nvPr>
            <p:ph type="dt" sz="half" idx="10"/>
          </p:nvPr>
        </p:nvSpPr>
        <p:spPr/>
        <p:txBody>
          <a:bodyPr/>
          <a:lstStyle>
            <a:lvl1pPr>
              <a:defRPr/>
            </a:lvl1pPr>
          </a:lstStyle>
          <a:p>
            <a:pPr>
              <a:defRPr/>
            </a:pPr>
            <a:fld id="{DD2AB64D-CA8C-422D-86F4-322181CDDA21}" type="datetimeFigureOut">
              <a:rPr lang="nl-NL"/>
              <a:pPr>
                <a:defRPr/>
              </a:pPr>
              <a:t>28-09-2022</a:t>
            </a:fld>
            <a:endParaRPr lang="nl-NL"/>
          </a:p>
        </p:txBody>
      </p:sp>
      <p:sp>
        <p:nvSpPr>
          <p:cNvPr id="4" name="Footer Placeholder 4">
            <a:extLst>
              <a:ext uri="{FF2B5EF4-FFF2-40B4-BE49-F238E27FC236}">
                <a16:creationId xmlns:a16="http://schemas.microsoft.com/office/drawing/2014/main" id="{972C71D5-F7F2-4E76-1FBF-E5001BF2A65D}"/>
              </a:ext>
            </a:extLst>
          </p:cNvPr>
          <p:cNvSpPr>
            <a:spLocks noGrp="1"/>
          </p:cNvSpPr>
          <p:nvPr>
            <p:ph type="ftr" sz="quarter" idx="11"/>
          </p:nvPr>
        </p:nvSpPr>
        <p:spPr/>
        <p:txBody>
          <a:bodyPr/>
          <a:lstStyle>
            <a:lvl1pPr>
              <a:defRPr/>
            </a:lvl1pPr>
          </a:lstStyle>
          <a:p>
            <a:pPr>
              <a:defRPr/>
            </a:pPr>
            <a:endParaRPr lang="nl-NL"/>
          </a:p>
        </p:txBody>
      </p:sp>
      <p:sp>
        <p:nvSpPr>
          <p:cNvPr id="5" name="Slide Number Placeholder 5">
            <a:extLst>
              <a:ext uri="{FF2B5EF4-FFF2-40B4-BE49-F238E27FC236}">
                <a16:creationId xmlns:a16="http://schemas.microsoft.com/office/drawing/2014/main" id="{DB7CE25E-22BD-C91C-0D5A-550B91CDFA96}"/>
              </a:ext>
            </a:extLst>
          </p:cNvPr>
          <p:cNvSpPr>
            <a:spLocks noGrp="1"/>
          </p:cNvSpPr>
          <p:nvPr>
            <p:ph type="sldNum" sz="quarter" idx="12"/>
          </p:nvPr>
        </p:nvSpPr>
        <p:spPr/>
        <p:txBody>
          <a:bodyPr/>
          <a:lstStyle>
            <a:lvl1pPr>
              <a:defRPr/>
            </a:lvl1pPr>
          </a:lstStyle>
          <a:p>
            <a:fld id="{AAAAA778-86BD-4EAB-A6EF-AF5DE3D2082C}" type="slidenum">
              <a:rPr lang="nl-NL" altLang="nl-NL"/>
              <a:pPr/>
              <a:t>‹nr.›</a:t>
            </a:fld>
            <a:endParaRPr lang="nl-NL" altLang="nl-NL"/>
          </a:p>
        </p:txBody>
      </p:sp>
    </p:spTree>
    <p:extLst>
      <p:ext uri="{BB962C8B-B14F-4D97-AF65-F5344CB8AC3E}">
        <p14:creationId xmlns:p14="http://schemas.microsoft.com/office/powerpoint/2010/main" val="1962498988"/>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type="blank" preserve="1">
  <p:cSld name="Leeg">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8F1F1E44-BB6D-7289-4B5A-73CB9A266944}"/>
              </a:ext>
            </a:extLst>
          </p:cNvPr>
          <p:cNvSpPr>
            <a:spLocks noGrp="1"/>
          </p:cNvSpPr>
          <p:nvPr>
            <p:ph type="dt" sz="half" idx="10"/>
          </p:nvPr>
        </p:nvSpPr>
        <p:spPr/>
        <p:txBody>
          <a:bodyPr/>
          <a:lstStyle>
            <a:lvl1pPr>
              <a:defRPr/>
            </a:lvl1pPr>
          </a:lstStyle>
          <a:p>
            <a:pPr>
              <a:defRPr/>
            </a:pPr>
            <a:fld id="{A69B4C6E-29C6-4DF7-B64A-DFC119FF1205}" type="datetimeFigureOut">
              <a:rPr lang="nl-NL"/>
              <a:pPr>
                <a:defRPr/>
              </a:pPr>
              <a:t>28-09-2022</a:t>
            </a:fld>
            <a:endParaRPr lang="nl-NL"/>
          </a:p>
        </p:txBody>
      </p:sp>
      <p:sp>
        <p:nvSpPr>
          <p:cNvPr id="3" name="Footer Placeholder 2">
            <a:extLst>
              <a:ext uri="{FF2B5EF4-FFF2-40B4-BE49-F238E27FC236}">
                <a16:creationId xmlns:a16="http://schemas.microsoft.com/office/drawing/2014/main" id="{C6C739FF-56BF-C56D-1298-AC69559D7254}"/>
              </a:ext>
            </a:extLst>
          </p:cNvPr>
          <p:cNvSpPr>
            <a:spLocks noGrp="1"/>
          </p:cNvSpPr>
          <p:nvPr>
            <p:ph type="ftr" sz="quarter" idx="11"/>
          </p:nvPr>
        </p:nvSpPr>
        <p:spPr/>
        <p:txBody>
          <a:bodyPr/>
          <a:lstStyle>
            <a:lvl1pPr>
              <a:defRPr/>
            </a:lvl1pPr>
          </a:lstStyle>
          <a:p>
            <a:pPr>
              <a:defRPr/>
            </a:pPr>
            <a:endParaRPr lang="nl-NL"/>
          </a:p>
        </p:txBody>
      </p:sp>
      <p:sp>
        <p:nvSpPr>
          <p:cNvPr id="4" name="Slide Number Placeholder 3">
            <a:extLst>
              <a:ext uri="{FF2B5EF4-FFF2-40B4-BE49-F238E27FC236}">
                <a16:creationId xmlns:a16="http://schemas.microsoft.com/office/drawing/2014/main" id="{C098C014-2A88-666E-4660-5D9CACC7BB08}"/>
              </a:ext>
            </a:extLst>
          </p:cNvPr>
          <p:cNvSpPr>
            <a:spLocks noGrp="1"/>
          </p:cNvSpPr>
          <p:nvPr>
            <p:ph type="sldNum" sz="quarter" idx="12"/>
          </p:nvPr>
        </p:nvSpPr>
        <p:spPr/>
        <p:txBody>
          <a:bodyPr/>
          <a:lstStyle>
            <a:lvl1pPr>
              <a:defRPr/>
            </a:lvl1pPr>
          </a:lstStyle>
          <a:p>
            <a:fld id="{7522838E-A69D-42B9-868C-D8F8AB8D962B}" type="slidenum">
              <a:rPr lang="nl-NL" altLang="nl-NL"/>
              <a:pPr/>
              <a:t>‹nr.›</a:t>
            </a:fld>
            <a:endParaRPr lang="nl-NL" altLang="nl-NL"/>
          </a:p>
        </p:txBody>
      </p:sp>
    </p:spTree>
    <p:extLst>
      <p:ext uri="{BB962C8B-B14F-4D97-AF65-F5344CB8AC3E}">
        <p14:creationId xmlns:p14="http://schemas.microsoft.com/office/powerpoint/2010/main" val="431754500"/>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objTx" preserve="1">
  <p:cSld name="Inhoud met bijschrift">
    <p:spTree>
      <p:nvGrpSpPr>
        <p:cNvPr id="1" name=""/>
        <p:cNvGrpSpPr/>
        <p:nvPr/>
      </p:nvGrpSpPr>
      <p:grpSpPr>
        <a:xfrm>
          <a:off x="0" y="0"/>
          <a:ext cx="0" cy="0"/>
          <a:chOff x="0" y="0"/>
          <a:chExt cx="0" cy="0"/>
        </a:xfrm>
      </p:grpSpPr>
      <p:sp>
        <p:nvSpPr>
          <p:cNvPr id="8" name="Title 7"/>
          <p:cNvSpPr>
            <a:spLocks noGrp="1"/>
          </p:cNvSpPr>
          <p:nvPr>
            <p:ph type="title"/>
          </p:nvPr>
        </p:nvSpPr>
        <p:spPr>
          <a:xfrm>
            <a:off x="768096" y="471509"/>
            <a:ext cx="3291840" cy="1737360"/>
          </a:xfrm>
        </p:spPr>
        <p:txBody>
          <a:bodyPr>
            <a:noAutofit/>
          </a:bodyPr>
          <a:lstStyle>
            <a:lvl1pPr>
              <a:lnSpc>
                <a:spcPct val="80000"/>
              </a:lnSpc>
              <a:defRPr sz="3600"/>
            </a:lvl1pPr>
          </a:lstStyle>
          <a:p>
            <a:r>
              <a:rPr lang="nl-NL"/>
              <a:t>Klik om de stijl te bewerken</a:t>
            </a:r>
            <a:endParaRPr lang="en-US" dirty="0"/>
          </a:p>
        </p:txBody>
      </p:sp>
      <p:sp>
        <p:nvSpPr>
          <p:cNvPr id="3" name="Content Placeholder 2"/>
          <p:cNvSpPr>
            <a:spLocks noGrp="1"/>
          </p:cNvSpPr>
          <p:nvPr>
            <p:ph idx="1"/>
          </p:nvPr>
        </p:nvSpPr>
        <p:spPr>
          <a:xfrm>
            <a:off x="4286250" y="822960"/>
            <a:ext cx="4258818" cy="5184648"/>
          </a:xfrm>
        </p:spPr>
        <p:txBody>
          <a:bodyPr>
            <a:normAutofit/>
          </a:bodyPr>
          <a:lstStyle>
            <a:lvl1pPr>
              <a:defRPr sz="2000"/>
            </a:lvl1pPr>
            <a:lvl2pPr>
              <a:defRPr sz="1600"/>
            </a:lvl2pPr>
            <a:lvl3pPr>
              <a:defRPr sz="1200"/>
            </a:lvl3pPr>
            <a:lvl4pPr>
              <a:defRPr sz="1200"/>
            </a:lvl4pPr>
            <a:lvl5pPr>
              <a:defRPr sz="1200"/>
            </a:lvl5pPr>
            <a:lvl6pPr>
              <a:defRPr sz="1200"/>
            </a:lvl6pPr>
            <a:lvl7pPr>
              <a:defRPr sz="1200"/>
            </a:lvl7pPr>
            <a:lvl8pPr>
              <a:defRPr sz="1200"/>
            </a:lvl8pPr>
            <a:lvl9pPr>
              <a:defRPr sz="12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endParaRPr lang="en-US" dirty="0"/>
          </a:p>
        </p:txBody>
      </p:sp>
      <p:sp>
        <p:nvSpPr>
          <p:cNvPr id="4" name="Text Placeholder 3"/>
          <p:cNvSpPr>
            <a:spLocks noGrp="1"/>
          </p:cNvSpPr>
          <p:nvPr>
            <p:ph type="body" sz="half" idx="2"/>
          </p:nvPr>
        </p:nvSpPr>
        <p:spPr>
          <a:xfrm>
            <a:off x="768096" y="2257506"/>
            <a:ext cx="3291840" cy="3762294"/>
          </a:xfrm>
        </p:spPr>
        <p:txBody>
          <a:bodyPr lIns="91440" rIns="91440">
            <a:normAutofit/>
          </a:bodyPr>
          <a:lstStyle>
            <a:lvl1pPr marL="0" indent="0">
              <a:lnSpc>
                <a:spcPct val="108000"/>
              </a:lnSpc>
              <a:spcBef>
                <a:spcPts val="600"/>
              </a:spcBef>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a:t>Klik om de modelstijlen te bewerken</a:t>
            </a:r>
          </a:p>
        </p:txBody>
      </p:sp>
      <p:sp>
        <p:nvSpPr>
          <p:cNvPr id="2" name="Date Placeholder 3">
            <a:extLst>
              <a:ext uri="{FF2B5EF4-FFF2-40B4-BE49-F238E27FC236}">
                <a16:creationId xmlns:a16="http://schemas.microsoft.com/office/drawing/2014/main" id="{4B75A33F-4F6B-7811-B9F4-5A2D2C1E856F}"/>
              </a:ext>
            </a:extLst>
          </p:cNvPr>
          <p:cNvSpPr>
            <a:spLocks noGrp="1"/>
          </p:cNvSpPr>
          <p:nvPr>
            <p:ph type="dt" sz="half" idx="10"/>
          </p:nvPr>
        </p:nvSpPr>
        <p:spPr/>
        <p:txBody>
          <a:bodyPr/>
          <a:lstStyle>
            <a:lvl1pPr>
              <a:defRPr/>
            </a:lvl1pPr>
          </a:lstStyle>
          <a:p>
            <a:pPr>
              <a:defRPr/>
            </a:pPr>
            <a:fld id="{88D4DF01-BFED-4A35-AC2A-A3A3F753922A}" type="datetimeFigureOut">
              <a:rPr lang="nl-NL"/>
              <a:pPr>
                <a:defRPr/>
              </a:pPr>
              <a:t>28-09-2022</a:t>
            </a:fld>
            <a:endParaRPr lang="nl-NL"/>
          </a:p>
        </p:txBody>
      </p:sp>
      <p:sp>
        <p:nvSpPr>
          <p:cNvPr id="5" name="Footer Placeholder 4">
            <a:extLst>
              <a:ext uri="{FF2B5EF4-FFF2-40B4-BE49-F238E27FC236}">
                <a16:creationId xmlns:a16="http://schemas.microsoft.com/office/drawing/2014/main" id="{B7175492-E3D2-F959-7313-FC8AD4239167}"/>
              </a:ext>
            </a:extLst>
          </p:cNvPr>
          <p:cNvSpPr>
            <a:spLocks noGrp="1"/>
          </p:cNvSpPr>
          <p:nvPr>
            <p:ph type="ftr" sz="quarter" idx="11"/>
          </p:nvPr>
        </p:nvSpPr>
        <p:spPr/>
        <p:txBody>
          <a:bodyPr/>
          <a:lstStyle>
            <a:lvl1pPr>
              <a:defRPr/>
            </a:lvl1pPr>
          </a:lstStyle>
          <a:p>
            <a:pPr>
              <a:defRPr/>
            </a:pPr>
            <a:endParaRPr lang="nl-NL"/>
          </a:p>
        </p:txBody>
      </p:sp>
      <p:sp>
        <p:nvSpPr>
          <p:cNvPr id="6" name="Slide Number Placeholder 5">
            <a:extLst>
              <a:ext uri="{FF2B5EF4-FFF2-40B4-BE49-F238E27FC236}">
                <a16:creationId xmlns:a16="http://schemas.microsoft.com/office/drawing/2014/main" id="{3196037A-1D48-98B9-0D3C-CA5ED965DA7F}"/>
              </a:ext>
            </a:extLst>
          </p:cNvPr>
          <p:cNvSpPr>
            <a:spLocks noGrp="1"/>
          </p:cNvSpPr>
          <p:nvPr>
            <p:ph type="sldNum" sz="quarter" idx="12"/>
          </p:nvPr>
        </p:nvSpPr>
        <p:spPr/>
        <p:txBody>
          <a:bodyPr/>
          <a:lstStyle>
            <a:lvl1pPr>
              <a:defRPr/>
            </a:lvl1pPr>
          </a:lstStyle>
          <a:p>
            <a:fld id="{B2FD5B94-9956-4F32-9347-2504D9684632}" type="slidenum">
              <a:rPr lang="nl-NL" altLang="nl-NL"/>
              <a:pPr/>
              <a:t>‹nr.›</a:t>
            </a:fld>
            <a:endParaRPr lang="nl-NL" altLang="nl-NL"/>
          </a:p>
        </p:txBody>
      </p:sp>
    </p:spTree>
    <p:extLst>
      <p:ext uri="{BB962C8B-B14F-4D97-AF65-F5344CB8AC3E}">
        <p14:creationId xmlns:p14="http://schemas.microsoft.com/office/powerpoint/2010/main" val="3786433338"/>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showMasterSp="0" type="picTx" preserve="1">
  <p:cSld name="Afbeelding met bijschrift">
    <p:spTree>
      <p:nvGrpSpPr>
        <p:cNvPr id="1" name=""/>
        <p:cNvGrpSpPr/>
        <p:nvPr/>
      </p:nvGrpSpPr>
      <p:grpSpPr>
        <a:xfrm>
          <a:off x="0" y="0"/>
          <a:ext cx="0" cy="0"/>
          <a:chOff x="0" y="0"/>
          <a:chExt cx="0" cy="0"/>
        </a:xfrm>
      </p:grpSpPr>
      <p:cxnSp>
        <p:nvCxnSpPr>
          <p:cNvPr id="5" name="Straight Connector 7">
            <a:extLst>
              <a:ext uri="{FF2B5EF4-FFF2-40B4-BE49-F238E27FC236}">
                <a16:creationId xmlns:a16="http://schemas.microsoft.com/office/drawing/2014/main" id="{B1A0E567-B3B8-6E4F-FCB1-9A0CCF2A42D9}"/>
              </a:ext>
            </a:extLst>
          </p:cNvPr>
          <p:cNvCxnSpPr/>
          <p:nvPr/>
        </p:nvCxnSpPr>
        <p:spPr>
          <a:xfrm flipV="1">
            <a:off x="6289675" y="5264150"/>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342900" y="4960138"/>
            <a:ext cx="5829300" cy="1463040"/>
          </a:xfrm>
        </p:spPr>
        <p:txBody>
          <a:bodyPr/>
          <a:lstStyle>
            <a:lvl1pPr algn="r">
              <a:defRPr sz="4400" spc="200" baseline="0"/>
            </a:lvl1pPr>
          </a:lstStyle>
          <a:p>
            <a:r>
              <a:rPr lang="nl-NL"/>
              <a:t>Klik om de stijl te bewerken</a:t>
            </a:r>
            <a:endParaRPr lang="en-US" dirty="0"/>
          </a:p>
        </p:txBody>
      </p:sp>
      <p:sp>
        <p:nvSpPr>
          <p:cNvPr id="3" name="Picture Placeholder 2"/>
          <p:cNvSpPr>
            <a:spLocks noGrp="1" noChangeAspect="1"/>
          </p:cNvSpPr>
          <p:nvPr>
            <p:ph type="pic" idx="1"/>
          </p:nvPr>
        </p:nvSpPr>
        <p:spPr>
          <a:xfrm>
            <a:off x="0" y="-1"/>
            <a:ext cx="9141714" cy="4572000"/>
          </a:xfrm>
          <a:solidFill>
            <a:schemeClr val="accent1">
              <a:lumMod val="60000"/>
              <a:lumOff val="40000"/>
            </a:schemeClr>
          </a:solidFill>
        </p:spPr>
        <p:txBody>
          <a:bodyPr lIns="457200" tIns="365760" rtlCol="0">
            <a:normAutofit/>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lvl="0"/>
            <a:r>
              <a:rPr lang="nl-NL" noProof="0"/>
              <a:t>Klik op het pictogram als u een afbeelding wilt toevoegen</a:t>
            </a:r>
            <a:endParaRPr lang="en-US" noProof="0" dirty="0"/>
          </a:p>
        </p:txBody>
      </p:sp>
      <p:sp>
        <p:nvSpPr>
          <p:cNvPr id="4" name="Text Placeholder 3"/>
          <p:cNvSpPr>
            <a:spLocks noGrp="1"/>
          </p:cNvSpPr>
          <p:nvPr>
            <p:ph type="body" sz="half" idx="2"/>
          </p:nvPr>
        </p:nvSpPr>
        <p:spPr>
          <a:xfrm>
            <a:off x="6457950" y="4960138"/>
            <a:ext cx="2400300" cy="1463040"/>
          </a:xfrm>
        </p:spPr>
        <p:txBody>
          <a:bodyPr lIns="91440" rIns="91440" anchor="ctr">
            <a:normAutofit/>
          </a:bodyPr>
          <a:lstStyle>
            <a:lvl1pPr marL="0" indent="0">
              <a:lnSpc>
                <a:spcPct val="100000"/>
              </a:lnSpc>
              <a:spcBef>
                <a:spcPts val="0"/>
              </a:spcBef>
              <a:buNone/>
              <a:defRPr sz="1600">
                <a:solidFill>
                  <a:schemeClr val="tx1">
                    <a:lumMod val="95000"/>
                    <a:lumOff val="5000"/>
                  </a:schemeClr>
                </a:solidFill>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l-NL"/>
              <a:t>Klik om de modelstijlen te bewerken</a:t>
            </a:r>
          </a:p>
        </p:txBody>
      </p:sp>
      <p:sp>
        <p:nvSpPr>
          <p:cNvPr id="6" name="Date Placeholder 4">
            <a:extLst>
              <a:ext uri="{FF2B5EF4-FFF2-40B4-BE49-F238E27FC236}">
                <a16:creationId xmlns:a16="http://schemas.microsoft.com/office/drawing/2014/main" id="{2316B756-EC4B-4F49-8D74-7174C986FAA9}"/>
              </a:ext>
            </a:extLst>
          </p:cNvPr>
          <p:cNvSpPr>
            <a:spLocks noGrp="1"/>
          </p:cNvSpPr>
          <p:nvPr>
            <p:ph type="dt" sz="half" idx="10"/>
          </p:nvPr>
        </p:nvSpPr>
        <p:spPr/>
        <p:txBody>
          <a:bodyPr/>
          <a:lstStyle>
            <a:lvl1pPr>
              <a:defRPr/>
            </a:lvl1pPr>
          </a:lstStyle>
          <a:p>
            <a:pPr>
              <a:defRPr/>
            </a:pPr>
            <a:fld id="{DBF30D80-FA3E-4035-BA05-AEF5BCF6A846}" type="datetimeFigureOut">
              <a:rPr lang="nl-NL"/>
              <a:pPr>
                <a:defRPr/>
              </a:pPr>
              <a:t>28-09-2022</a:t>
            </a:fld>
            <a:endParaRPr lang="nl-NL"/>
          </a:p>
        </p:txBody>
      </p:sp>
      <p:sp>
        <p:nvSpPr>
          <p:cNvPr id="7" name="Footer Placeholder 5">
            <a:extLst>
              <a:ext uri="{FF2B5EF4-FFF2-40B4-BE49-F238E27FC236}">
                <a16:creationId xmlns:a16="http://schemas.microsoft.com/office/drawing/2014/main" id="{B488DE42-003C-D51F-02E1-9A8B67F04269}"/>
              </a:ext>
            </a:extLst>
          </p:cNvPr>
          <p:cNvSpPr>
            <a:spLocks noGrp="1"/>
          </p:cNvSpPr>
          <p:nvPr>
            <p:ph type="ftr" sz="quarter" idx="11"/>
          </p:nvPr>
        </p:nvSpPr>
        <p:spPr/>
        <p:txBody>
          <a:bodyPr/>
          <a:lstStyle>
            <a:lvl1pPr>
              <a:defRPr/>
            </a:lvl1pPr>
          </a:lstStyle>
          <a:p>
            <a:pPr>
              <a:defRPr/>
            </a:pPr>
            <a:endParaRPr lang="nl-NL"/>
          </a:p>
        </p:txBody>
      </p:sp>
      <p:sp>
        <p:nvSpPr>
          <p:cNvPr id="8" name="Slide Number Placeholder 6">
            <a:extLst>
              <a:ext uri="{FF2B5EF4-FFF2-40B4-BE49-F238E27FC236}">
                <a16:creationId xmlns:a16="http://schemas.microsoft.com/office/drawing/2014/main" id="{BE6B0188-51B5-CE41-56F4-46A1219CE341}"/>
              </a:ext>
            </a:extLst>
          </p:cNvPr>
          <p:cNvSpPr>
            <a:spLocks noGrp="1"/>
          </p:cNvSpPr>
          <p:nvPr>
            <p:ph type="sldNum" sz="quarter" idx="12"/>
          </p:nvPr>
        </p:nvSpPr>
        <p:spPr/>
        <p:txBody>
          <a:bodyPr/>
          <a:lstStyle>
            <a:lvl1pPr>
              <a:defRPr/>
            </a:lvl1pPr>
          </a:lstStyle>
          <a:p>
            <a:fld id="{A13FBC57-8166-41FA-8971-C20A6E8EB797}" type="slidenum">
              <a:rPr lang="nl-NL" altLang="nl-NL"/>
              <a:pPr/>
              <a:t>‹nr.›</a:t>
            </a:fld>
            <a:endParaRPr lang="nl-NL" altLang="nl-NL"/>
          </a:p>
        </p:txBody>
      </p:sp>
    </p:spTree>
    <p:extLst>
      <p:ext uri="{BB962C8B-B14F-4D97-AF65-F5344CB8AC3E}">
        <p14:creationId xmlns:p14="http://schemas.microsoft.com/office/powerpoint/2010/main" val="1213442232"/>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x" preserve="1">
  <p:cSld name="Titel en verticale teks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a:t>Klik om de stijl te bewerken</a:t>
            </a:r>
            <a:endParaRPr lang="en-US" dirty="0"/>
          </a:p>
        </p:txBody>
      </p:sp>
      <p:sp>
        <p:nvSpPr>
          <p:cNvPr id="3" name="Vertical Text Placeholder 2"/>
          <p:cNvSpPr>
            <a:spLocks noGrp="1"/>
          </p:cNvSpPr>
          <p:nvPr>
            <p:ph type="body" orient="vert" idx="1"/>
          </p:nvPr>
        </p:nvSpPr>
        <p:spPr/>
        <p:txBody>
          <a:bodyPr vert="eaVert"/>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endParaRPr lang="en-US" dirty="0"/>
          </a:p>
        </p:txBody>
      </p:sp>
      <p:sp>
        <p:nvSpPr>
          <p:cNvPr id="4" name="Date Placeholder 3">
            <a:extLst>
              <a:ext uri="{FF2B5EF4-FFF2-40B4-BE49-F238E27FC236}">
                <a16:creationId xmlns:a16="http://schemas.microsoft.com/office/drawing/2014/main" id="{80767ACD-B4D7-AB39-2C47-5C2390DE5E94}"/>
              </a:ext>
            </a:extLst>
          </p:cNvPr>
          <p:cNvSpPr>
            <a:spLocks noGrp="1"/>
          </p:cNvSpPr>
          <p:nvPr>
            <p:ph type="dt" sz="half" idx="10"/>
          </p:nvPr>
        </p:nvSpPr>
        <p:spPr/>
        <p:txBody>
          <a:bodyPr/>
          <a:lstStyle>
            <a:lvl1pPr>
              <a:defRPr/>
            </a:lvl1pPr>
          </a:lstStyle>
          <a:p>
            <a:pPr>
              <a:defRPr/>
            </a:pPr>
            <a:fld id="{4CA4DDF1-713E-4E55-918E-5126EFE1FB31}" type="datetimeFigureOut">
              <a:rPr lang="nl-NL"/>
              <a:pPr>
                <a:defRPr/>
              </a:pPr>
              <a:t>28-09-2022</a:t>
            </a:fld>
            <a:endParaRPr lang="nl-NL"/>
          </a:p>
        </p:txBody>
      </p:sp>
      <p:sp>
        <p:nvSpPr>
          <p:cNvPr id="5" name="Footer Placeholder 4">
            <a:extLst>
              <a:ext uri="{FF2B5EF4-FFF2-40B4-BE49-F238E27FC236}">
                <a16:creationId xmlns:a16="http://schemas.microsoft.com/office/drawing/2014/main" id="{9A8325E5-2A4F-AE01-CFC5-235E73B5937F}"/>
              </a:ext>
            </a:extLst>
          </p:cNvPr>
          <p:cNvSpPr>
            <a:spLocks noGrp="1"/>
          </p:cNvSpPr>
          <p:nvPr>
            <p:ph type="ftr" sz="quarter" idx="11"/>
          </p:nvPr>
        </p:nvSpPr>
        <p:spPr/>
        <p:txBody>
          <a:bodyPr/>
          <a:lstStyle>
            <a:lvl1pPr>
              <a:defRPr/>
            </a:lvl1pPr>
          </a:lstStyle>
          <a:p>
            <a:pPr>
              <a:defRPr/>
            </a:pPr>
            <a:endParaRPr lang="nl-NL"/>
          </a:p>
        </p:txBody>
      </p:sp>
      <p:sp>
        <p:nvSpPr>
          <p:cNvPr id="6" name="Slide Number Placeholder 5">
            <a:extLst>
              <a:ext uri="{FF2B5EF4-FFF2-40B4-BE49-F238E27FC236}">
                <a16:creationId xmlns:a16="http://schemas.microsoft.com/office/drawing/2014/main" id="{32E6CBF8-C427-F196-4BD5-5074F3A07D77}"/>
              </a:ext>
            </a:extLst>
          </p:cNvPr>
          <p:cNvSpPr>
            <a:spLocks noGrp="1"/>
          </p:cNvSpPr>
          <p:nvPr>
            <p:ph type="sldNum" sz="quarter" idx="12"/>
          </p:nvPr>
        </p:nvSpPr>
        <p:spPr/>
        <p:txBody>
          <a:bodyPr/>
          <a:lstStyle>
            <a:lvl1pPr>
              <a:defRPr/>
            </a:lvl1pPr>
          </a:lstStyle>
          <a:p>
            <a:fld id="{AEFCA61B-1045-4DFA-B974-6B818A35C6E2}" type="slidenum">
              <a:rPr lang="nl-NL" altLang="nl-NL"/>
              <a:pPr/>
              <a:t>‹nr.›</a:t>
            </a:fld>
            <a:endParaRPr lang="nl-NL" altLang="nl-NL"/>
          </a:p>
        </p:txBody>
      </p:sp>
    </p:spTree>
    <p:extLst>
      <p:ext uri="{BB962C8B-B14F-4D97-AF65-F5344CB8AC3E}">
        <p14:creationId xmlns:p14="http://schemas.microsoft.com/office/powerpoint/2010/main" val="2723128969"/>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type="vertTitleAndTx" preserve="1">
  <p:cSld name="Verticale titel en tekst">
    <p:spTree>
      <p:nvGrpSpPr>
        <p:cNvPr id="1" name=""/>
        <p:cNvGrpSpPr/>
        <p:nvPr/>
      </p:nvGrpSpPr>
      <p:grpSpPr>
        <a:xfrm>
          <a:off x="0" y="0"/>
          <a:ext cx="0" cy="0"/>
          <a:chOff x="0" y="0"/>
          <a:chExt cx="0" cy="0"/>
        </a:xfrm>
      </p:grpSpPr>
      <p:cxnSp>
        <p:nvCxnSpPr>
          <p:cNvPr id="4" name="Straight Connector 6">
            <a:extLst>
              <a:ext uri="{FF2B5EF4-FFF2-40B4-BE49-F238E27FC236}">
                <a16:creationId xmlns:a16="http://schemas.microsoft.com/office/drawing/2014/main" id="{27BC7C47-7261-24F0-467B-997B811C33E1}"/>
              </a:ext>
            </a:extLst>
          </p:cNvPr>
          <p:cNvCxnSpPr/>
          <p:nvPr/>
        </p:nvCxnSpPr>
        <p:spPr>
          <a:xfrm rot="5400000" flipV="1">
            <a:off x="7543800" y="173038"/>
            <a:ext cx="0" cy="6858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
        <p:nvSpPr>
          <p:cNvPr id="2" name="Vertical Title 1"/>
          <p:cNvSpPr>
            <a:spLocks noGrp="1"/>
          </p:cNvSpPr>
          <p:nvPr>
            <p:ph type="title" orient="vert"/>
          </p:nvPr>
        </p:nvSpPr>
        <p:spPr>
          <a:xfrm>
            <a:off x="6543676" y="762000"/>
            <a:ext cx="1971675" cy="5410200"/>
          </a:xfrm>
        </p:spPr>
        <p:txBody>
          <a:bodyPr vert="eaVert" lIns="45720" tIns="91440" rIns="45720" bIns="91440"/>
          <a:lstStyle/>
          <a:p>
            <a:r>
              <a:rPr lang="nl-NL"/>
              <a:t>Klik om de stijl te bewerken</a:t>
            </a:r>
            <a:endParaRPr lang="en-US" dirty="0"/>
          </a:p>
        </p:txBody>
      </p:sp>
      <p:sp>
        <p:nvSpPr>
          <p:cNvPr id="3" name="Vertical Text Placeholder 2"/>
          <p:cNvSpPr>
            <a:spLocks noGrp="1"/>
          </p:cNvSpPr>
          <p:nvPr>
            <p:ph type="body" orient="vert" idx="1"/>
          </p:nvPr>
        </p:nvSpPr>
        <p:spPr>
          <a:xfrm>
            <a:off x="742951" y="762000"/>
            <a:ext cx="5686425" cy="5410200"/>
          </a:xfrm>
        </p:spPr>
        <p:txBody>
          <a:bodyPr vert="eaVert"/>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endParaRPr lang="en-US" dirty="0"/>
          </a:p>
        </p:txBody>
      </p:sp>
      <p:sp>
        <p:nvSpPr>
          <p:cNvPr id="5" name="Date Placeholder 3">
            <a:extLst>
              <a:ext uri="{FF2B5EF4-FFF2-40B4-BE49-F238E27FC236}">
                <a16:creationId xmlns:a16="http://schemas.microsoft.com/office/drawing/2014/main" id="{7E0D9946-0EC0-17A2-BC7C-7037CC949126}"/>
              </a:ext>
            </a:extLst>
          </p:cNvPr>
          <p:cNvSpPr>
            <a:spLocks noGrp="1"/>
          </p:cNvSpPr>
          <p:nvPr>
            <p:ph type="dt" sz="half" idx="10"/>
          </p:nvPr>
        </p:nvSpPr>
        <p:spPr/>
        <p:txBody>
          <a:bodyPr/>
          <a:lstStyle>
            <a:lvl1pPr>
              <a:defRPr/>
            </a:lvl1pPr>
          </a:lstStyle>
          <a:p>
            <a:pPr>
              <a:defRPr/>
            </a:pPr>
            <a:fld id="{BDED137A-F532-47D1-B692-936E1C91F2E6}" type="datetimeFigureOut">
              <a:rPr lang="nl-NL"/>
              <a:pPr>
                <a:defRPr/>
              </a:pPr>
              <a:t>28-09-2022</a:t>
            </a:fld>
            <a:endParaRPr lang="nl-NL"/>
          </a:p>
        </p:txBody>
      </p:sp>
      <p:sp>
        <p:nvSpPr>
          <p:cNvPr id="6" name="Footer Placeholder 4">
            <a:extLst>
              <a:ext uri="{FF2B5EF4-FFF2-40B4-BE49-F238E27FC236}">
                <a16:creationId xmlns:a16="http://schemas.microsoft.com/office/drawing/2014/main" id="{38046D3D-601C-0D48-9583-17B5F0136E04}"/>
              </a:ext>
            </a:extLst>
          </p:cNvPr>
          <p:cNvSpPr>
            <a:spLocks noGrp="1"/>
          </p:cNvSpPr>
          <p:nvPr>
            <p:ph type="ftr" sz="quarter" idx="11"/>
          </p:nvPr>
        </p:nvSpPr>
        <p:spPr/>
        <p:txBody>
          <a:bodyPr/>
          <a:lstStyle>
            <a:lvl1pPr>
              <a:defRPr/>
            </a:lvl1pPr>
          </a:lstStyle>
          <a:p>
            <a:pPr>
              <a:defRPr/>
            </a:pPr>
            <a:endParaRPr lang="nl-NL"/>
          </a:p>
        </p:txBody>
      </p:sp>
      <p:sp>
        <p:nvSpPr>
          <p:cNvPr id="7" name="Slide Number Placeholder 5">
            <a:extLst>
              <a:ext uri="{FF2B5EF4-FFF2-40B4-BE49-F238E27FC236}">
                <a16:creationId xmlns:a16="http://schemas.microsoft.com/office/drawing/2014/main" id="{EDF8217F-76BA-CBDE-B6AB-76617BD504C7}"/>
              </a:ext>
            </a:extLst>
          </p:cNvPr>
          <p:cNvSpPr>
            <a:spLocks noGrp="1"/>
          </p:cNvSpPr>
          <p:nvPr>
            <p:ph type="sldNum" sz="quarter" idx="12"/>
          </p:nvPr>
        </p:nvSpPr>
        <p:spPr/>
        <p:txBody>
          <a:bodyPr/>
          <a:lstStyle>
            <a:lvl1pPr>
              <a:defRPr/>
            </a:lvl1pPr>
          </a:lstStyle>
          <a:p>
            <a:fld id="{B6977A50-89AC-4131-8BF9-BBB7525108EE}" type="slidenum">
              <a:rPr lang="nl-NL" altLang="nl-NL"/>
              <a:pPr/>
              <a:t>‹nr.›</a:t>
            </a:fld>
            <a:endParaRPr lang="nl-NL" altLang="nl-NL"/>
          </a:p>
        </p:txBody>
      </p:sp>
    </p:spTree>
    <p:extLst>
      <p:ext uri="{BB962C8B-B14F-4D97-AF65-F5344CB8AC3E}">
        <p14:creationId xmlns:p14="http://schemas.microsoft.com/office/powerpoint/2010/main" val="231333808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theme" Target="../theme/theme2.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1.xml"/><Relationship Id="rId3" Type="http://schemas.openxmlformats.org/officeDocument/2006/relationships/slideLayout" Target="../slideLayouts/slideLayout26.xml"/><Relationship Id="rId7" Type="http://schemas.openxmlformats.org/officeDocument/2006/relationships/slideLayout" Target="../slideLayouts/slideLayout30.xml"/><Relationship Id="rId12" Type="http://schemas.openxmlformats.org/officeDocument/2006/relationships/theme" Target="../theme/theme3.xml"/><Relationship Id="rId2" Type="http://schemas.openxmlformats.org/officeDocument/2006/relationships/slideLayout" Target="../slideLayouts/slideLayout25.xml"/><Relationship Id="rId1" Type="http://schemas.openxmlformats.org/officeDocument/2006/relationships/slideLayout" Target="../slideLayouts/slideLayout24.xml"/><Relationship Id="rId6" Type="http://schemas.openxmlformats.org/officeDocument/2006/relationships/slideLayout" Target="../slideLayouts/slideLayout29.xml"/><Relationship Id="rId11" Type="http://schemas.openxmlformats.org/officeDocument/2006/relationships/slideLayout" Target="../slideLayouts/slideLayout34.xml"/><Relationship Id="rId5" Type="http://schemas.openxmlformats.org/officeDocument/2006/relationships/slideLayout" Target="../slideLayouts/slideLayout28.xml"/><Relationship Id="rId10" Type="http://schemas.openxmlformats.org/officeDocument/2006/relationships/slideLayout" Target="../slideLayouts/slideLayout33.xml"/><Relationship Id="rId4" Type="http://schemas.openxmlformats.org/officeDocument/2006/relationships/slideLayout" Target="../slideLayouts/slideLayout27.xml"/><Relationship Id="rId9" Type="http://schemas.openxmlformats.org/officeDocument/2006/relationships/slideLayout" Target="../slideLayouts/slideLayout3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chemeClr val="bg1">
                <a:tint val="80000"/>
                <a:satMod val="300000"/>
              </a:schemeClr>
            </a:gs>
            <a:gs pos="100000">
              <a:srgbClr val="66CCFF"/>
            </a:gs>
          </a:gsLst>
          <a:path path="circle">
            <a:fillToRect r="100000" b="100000"/>
          </a:path>
          <a:tileRect l="-100000" t="-100000"/>
        </a:gra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nl-NL"/>
              <a:t>Klik om het opmaakprofiel te bewerken</a:t>
            </a:r>
          </a:p>
        </p:txBody>
      </p:sp>
      <p:sp>
        <p:nvSpPr>
          <p:cNvPr id="1027" name="Rectangle 3"/>
          <p:cNvSpPr>
            <a:spLocks noGrp="1" noChangeArrowheads="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nl-NL"/>
              <a:t>Klik om de opmaakprofielen van de modeltekst te bewerken</a:t>
            </a:r>
          </a:p>
          <a:p>
            <a:pPr lvl="1"/>
            <a:r>
              <a:rPr lang="nl-NL"/>
              <a:t>Tweede niveau</a:t>
            </a:r>
          </a:p>
          <a:p>
            <a:pPr lvl="2"/>
            <a:r>
              <a:rPr lang="nl-NL"/>
              <a:t>Derde niveau</a:t>
            </a:r>
          </a:p>
          <a:p>
            <a:pPr lvl="3"/>
            <a:r>
              <a:rPr lang="nl-NL"/>
              <a:t>Vierde niveau</a:t>
            </a:r>
          </a:p>
          <a:p>
            <a:pPr lvl="4"/>
            <a:r>
              <a:rPr lang="nl-NL"/>
              <a:t>Vijfde niveau</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cs typeface="+mn-cs"/>
              </a:defRPr>
            </a:lvl1pPr>
          </a:lstStyle>
          <a:p>
            <a:pPr>
              <a:defRPr/>
            </a:pPr>
            <a:endParaRPr lang="nl-NL"/>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cs typeface="+mn-cs"/>
              </a:defRPr>
            </a:lvl1pPr>
          </a:lstStyle>
          <a:p>
            <a:pPr>
              <a:defRPr/>
            </a:pPr>
            <a:endParaRPr lang="nl-NL"/>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cs typeface="+mn-cs"/>
              </a:defRPr>
            </a:lvl1pPr>
          </a:lstStyle>
          <a:p>
            <a:pPr>
              <a:defRPr/>
            </a:pPr>
            <a:fld id="{3C056283-6B47-405C-9BBF-004EF9FF1C4B}" type="slidenum">
              <a:rPr lang="nl-NL"/>
              <a:pPr>
                <a:defRPr/>
              </a:pPr>
              <a:t>‹nr.›</a:t>
            </a:fld>
            <a:endParaRPr lang="nl-NL"/>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1" r:id="rId12"/>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0"/>
        <p:cNvGrpSpPr/>
        <p:nvPr/>
      </p:nvGrpSpPr>
      <p:grpSpPr>
        <a:xfrm>
          <a:off x="0" y="0"/>
          <a:ext cx="0" cy="0"/>
          <a:chOff x="0" y="0"/>
          <a:chExt cx="0" cy="0"/>
        </a:xfrm>
      </p:grpSpPr>
      <p:sp>
        <p:nvSpPr>
          <p:cNvPr id="51" name="Google Shape;51;p13"/>
          <p:cNvSpPr txBox="1">
            <a:spLocks noGrp="1"/>
          </p:cNvSpPr>
          <p:nvPr>
            <p:ph type="title"/>
          </p:nvPr>
        </p:nvSpPr>
        <p:spPr>
          <a:xfrm>
            <a:off x="311700" y="593367"/>
            <a:ext cx="8520600" cy="763600"/>
          </a:xfrm>
          <a:prstGeom prst="rect">
            <a:avLst/>
          </a:prstGeom>
          <a:noFill/>
          <a:ln>
            <a:noFill/>
          </a:ln>
        </p:spPr>
        <p:txBody>
          <a:bodyPr spcFirstLastPara="1" wrap="square" lIns="91425" tIns="91425" rIns="91425" bIns="91425" anchor="t" anchorCtr="0">
            <a:noAutofit/>
          </a:bodyPr>
          <a:lstStyle>
            <a:lvl1pPr lvl="0" rtl="0">
              <a:spcBef>
                <a:spcPts val="0"/>
              </a:spcBef>
              <a:spcAft>
                <a:spcPts val="0"/>
              </a:spcAft>
              <a:buClr>
                <a:schemeClr val="dk1"/>
              </a:buClr>
              <a:buSzPts val="2800"/>
              <a:buNone/>
              <a:defRPr sz="2800">
                <a:solidFill>
                  <a:schemeClr val="dk1"/>
                </a:solidFill>
              </a:defRPr>
            </a:lvl1pPr>
            <a:lvl2pPr lvl="1" rtl="0">
              <a:spcBef>
                <a:spcPts val="0"/>
              </a:spcBef>
              <a:spcAft>
                <a:spcPts val="0"/>
              </a:spcAft>
              <a:buClr>
                <a:schemeClr val="dk1"/>
              </a:buClr>
              <a:buSzPts val="2800"/>
              <a:buNone/>
              <a:defRPr sz="2800">
                <a:solidFill>
                  <a:schemeClr val="dk1"/>
                </a:solidFill>
              </a:defRPr>
            </a:lvl2pPr>
            <a:lvl3pPr lvl="2" rtl="0">
              <a:spcBef>
                <a:spcPts val="0"/>
              </a:spcBef>
              <a:spcAft>
                <a:spcPts val="0"/>
              </a:spcAft>
              <a:buClr>
                <a:schemeClr val="dk1"/>
              </a:buClr>
              <a:buSzPts val="2800"/>
              <a:buNone/>
              <a:defRPr sz="2800">
                <a:solidFill>
                  <a:schemeClr val="dk1"/>
                </a:solidFill>
              </a:defRPr>
            </a:lvl3pPr>
            <a:lvl4pPr lvl="3" rtl="0">
              <a:spcBef>
                <a:spcPts val="0"/>
              </a:spcBef>
              <a:spcAft>
                <a:spcPts val="0"/>
              </a:spcAft>
              <a:buClr>
                <a:schemeClr val="dk1"/>
              </a:buClr>
              <a:buSzPts val="2800"/>
              <a:buNone/>
              <a:defRPr sz="2800">
                <a:solidFill>
                  <a:schemeClr val="dk1"/>
                </a:solidFill>
              </a:defRPr>
            </a:lvl4pPr>
            <a:lvl5pPr lvl="4" rtl="0">
              <a:spcBef>
                <a:spcPts val="0"/>
              </a:spcBef>
              <a:spcAft>
                <a:spcPts val="0"/>
              </a:spcAft>
              <a:buClr>
                <a:schemeClr val="dk1"/>
              </a:buClr>
              <a:buSzPts val="2800"/>
              <a:buNone/>
              <a:defRPr sz="2800">
                <a:solidFill>
                  <a:schemeClr val="dk1"/>
                </a:solidFill>
              </a:defRPr>
            </a:lvl5pPr>
            <a:lvl6pPr lvl="5" rtl="0">
              <a:spcBef>
                <a:spcPts val="0"/>
              </a:spcBef>
              <a:spcAft>
                <a:spcPts val="0"/>
              </a:spcAft>
              <a:buClr>
                <a:schemeClr val="dk1"/>
              </a:buClr>
              <a:buSzPts val="2800"/>
              <a:buNone/>
              <a:defRPr sz="2800">
                <a:solidFill>
                  <a:schemeClr val="dk1"/>
                </a:solidFill>
              </a:defRPr>
            </a:lvl6pPr>
            <a:lvl7pPr lvl="6" rtl="0">
              <a:spcBef>
                <a:spcPts val="0"/>
              </a:spcBef>
              <a:spcAft>
                <a:spcPts val="0"/>
              </a:spcAft>
              <a:buClr>
                <a:schemeClr val="dk1"/>
              </a:buClr>
              <a:buSzPts val="2800"/>
              <a:buNone/>
              <a:defRPr sz="2800">
                <a:solidFill>
                  <a:schemeClr val="dk1"/>
                </a:solidFill>
              </a:defRPr>
            </a:lvl7pPr>
            <a:lvl8pPr lvl="7" rtl="0">
              <a:spcBef>
                <a:spcPts val="0"/>
              </a:spcBef>
              <a:spcAft>
                <a:spcPts val="0"/>
              </a:spcAft>
              <a:buClr>
                <a:schemeClr val="dk1"/>
              </a:buClr>
              <a:buSzPts val="2800"/>
              <a:buNone/>
              <a:defRPr sz="2800">
                <a:solidFill>
                  <a:schemeClr val="dk1"/>
                </a:solidFill>
              </a:defRPr>
            </a:lvl8pPr>
            <a:lvl9pPr lvl="8" rtl="0">
              <a:spcBef>
                <a:spcPts val="0"/>
              </a:spcBef>
              <a:spcAft>
                <a:spcPts val="0"/>
              </a:spcAft>
              <a:buClr>
                <a:schemeClr val="dk1"/>
              </a:buClr>
              <a:buSzPts val="2800"/>
              <a:buNone/>
              <a:defRPr sz="2800">
                <a:solidFill>
                  <a:schemeClr val="dk1"/>
                </a:solidFill>
              </a:defRPr>
            </a:lvl9pPr>
          </a:lstStyle>
          <a:p>
            <a:endParaRPr/>
          </a:p>
        </p:txBody>
      </p:sp>
      <p:sp>
        <p:nvSpPr>
          <p:cNvPr id="52" name="Google Shape;52;p13"/>
          <p:cNvSpPr txBox="1">
            <a:spLocks noGrp="1"/>
          </p:cNvSpPr>
          <p:nvPr>
            <p:ph type="body" idx="1"/>
          </p:nvPr>
        </p:nvSpPr>
        <p:spPr>
          <a:xfrm>
            <a:off x="311700" y="1536633"/>
            <a:ext cx="8520600" cy="4555200"/>
          </a:xfrm>
          <a:prstGeom prst="rect">
            <a:avLst/>
          </a:prstGeom>
          <a:noFill/>
          <a:ln>
            <a:noFill/>
          </a:ln>
        </p:spPr>
        <p:txBody>
          <a:bodyPr spcFirstLastPara="1" wrap="square" lIns="91425" tIns="91425" rIns="91425" bIns="91425" anchor="t" anchorCtr="0">
            <a:noAutofit/>
          </a:bodyPr>
          <a:lstStyle>
            <a:lvl1pPr marL="457200" lvl="0" indent="-342900" rtl="0">
              <a:lnSpc>
                <a:spcPct val="115000"/>
              </a:lnSpc>
              <a:spcBef>
                <a:spcPts val="0"/>
              </a:spcBef>
              <a:spcAft>
                <a:spcPts val="0"/>
              </a:spcAft>
              <a:buClr>
                <a:schemeClr val="dk2"/>
              </a:buClr>
              <a:buSzPts val="1800"/>
              <a:buChar char="●"/>
              <a:defRPr sz="1800">
                <a:solidFill>
                  <a:schemeClr val="dk2"/>
                </a:solidFill>
              </a:defRPr>
            </a:lvl1pPr>
            <a:lvl2pPr marL="914400" lvl="1" indent="-317500" rtl="0">
              <a:lnSpc>
                <a:spcPct val="115000"/>
              </a:lnSpc>
              <a:spcBef>
                <a:spcPts val="1600"/>
              </a:spcBef>
              <a:spcAft>
                <a:spcPts val="0"/>
              </a:spcAft>
              <a:buClr>
                <a:schemeClr val="dk2"/>
              </a:buClr>
              <a:buSzPts val="1400"/>
              <a:buChar char="○"/>
              <a:defRPr>
                <a:solidFill>
                  <a:schemeClr val="dk2"/>
                </a:solidFill>
              </a:defRPr>
            </a:lvl2pPr>
            <a:lvl3pPr marL="1371600" lvl="2" indent="-317500" rtl="0">
              <a:lnSpc>
                <a:spcPct val="115000"/>
              </a:lnSpc>
              <a:spcBef>
                <a:spcPts val="1600"/>
              </a:spcBef>
              <a:spcAft>
                <a:spcPts val="0"/>
              </a:spcAft>
              <a:buClr>
                <a:schemeClr val="dk2"/>
              </a:buClr>
              <a:buSzPts val="1400"/>
              <a:buChar char="■"/>
              <a:defRPr>
                <a:solidFill>
                  <a:schemeClr val="dk2"/>
                </a:solidFill>
              </a:defRPr>
            </a:lvl3pPr>
            <a:lvl4pPr marL="1828800" lvl="3" indent="-317500" rtl="0">
              <a:lnSpc>
                <a:spcPct val="115000"/>
              </a:lnSpc>
              <a:spcBef>
                <a:spcPts val="1600"/>
              </a:spcBef>
              <a:spcAft>
                <a:spcPts val="0"/>
              </a:spcAft>
              <a:buClr>
                <a:schemeClr val="dk2"/>
              </a:buClr>
              <a:buSzPts val="1400"/>
              <a:buChar char="●"/>
              <a:defRPr>
                <a:solidFill>
                  <a:schemeClr val="dk2"/>
                </a:solidFill>
              </a:defRPr>
            </a:lvl4pPr>
            <a:lvl5pPr marL="2286000" lvl="4" indent="-317500" rtl="0">
              <a:lnSpc>
                <a:spcPct val="115000"/>
              </a:lnSpc>
              <a:spcBef>
                <a:spcPts val="1600"/>
              </a:spcBef>
              <a:spcAft>
                <a:spcPts val="0"/>
              </a:spcAft>
              <a:buClr>
                <a:schemeClr val="dk2"/>
              </a:buClr>
              <a:buSzPts val="1400"/>
              <a:buChar char="○"/>
              <a:defRPr>
                <a:solidFill>
                  <a:schemeClr val="dk2"/>
                </a:solidFill>
              </a:defRPr>
            </a:lvl5pPr>
            <a:lvl6pPr marL="2743200" lvl="5" indent="-317500" rtl="0">
              <a:lnSpc>
                <a:spcPct val="115000"/>
              </a:lnSpc>
              <a:spcBef>
                <a:spcPts val="1600"/>
              </a:spcBef>
              <a:spcAft>
                <a:spcPts val="0"/>
              </a:spcAft>
              <a:buClr>
                <a:schemeClr val="dk2"/>
              </a:buClr>
              <a:buSzPts val="1400"/>
              <a:buChar char="■"/>
              <a:defRPr>
                <a:solidFill>
                  <a:schemeClr val="dk2"/>
                </a:solidFill>
              </a:defRPr>
            </a:lvl6pPr>
            <a:lvl7pPr marL="3200400" lvl="6" indent="-317500" rtl="0">
              <a:lnSpc>
                <a:spcPct val="115000"/>
              </a:lnSpc>
              <a:spcBef>
                <a:spcPts val="1600"/>
              </a:spcBef>
              <a:spcAft>
                <a:spcPts val="0"/>
              </a:spcAft>
              <a:buClr>
                <a:schemeClr val="dk2"/>
              </a:buClr>
              <a:buSzPts val="1400"/>
              <a:buChar char="●"/>
              <a:defRPr>
                <a:solidFill>
                  <a:schemeClr val="dk2"/>
                </a:solidFill>
              </a:defRPr>
            </a:lvl7pPr>
            <a:lvl8pPr marL="3657600" lvl="7" indent="-317500" rtl="0">
              <a:lnSpc>
                <a:spcPct val="115000"/>
              </a:lnSpc>
              <a:spcBef>
                <a:spcPts val="1600"/>
              </a:spcBef>
              <a:spcAft>
                <a:spcPts val="0"/>
              </a:spcAft>
              <a:buClr>
                <a:schemeClr val="dk2"/>
              </a:buClr>
              <a:buSzPts val="1400"/>
              <a:buChar char="○"/>
              <a:defRPr>
                <a:solidFill>
                  <a:schemeClr val="dk2"/>
                </a:solidFill>
              </a:defRPr>
            </a:lvl8pPr>
            <a:lvl9pPr marL="4114800" lvl="8" indent="-317500" rtl="0">
              <a:lnSpc>
                <a:spcPct val="115000"/>
              </a:lnSpc>
              <a:spcBef>
                <a:spcPts val="1600"/>
              </a:spcBef>
              <a:spcAft>
                <a:spcPts val="1600"/>
              </a:spcAft>
              <a:buClr>
                <a:schemeClr val="dk2"/>
              </a:buClr>
              <a:buSzPts val="1400"/>
              <a:buChar char="■"/>
              <a:defRPr>
                <a:solidFill>
                  <a:schemeClr val="dk2"/>
                </a:solidFill>
              </a:defRPr>
            </a:lvl9pPr>
          </a:lstStyle>
          <a:p>
            <a:endParaRPr/>
          </a:p>
        </p:txBody>
      </p:sp>
      <p:sp>
        <p:nvSpPr>
          <p:cNvPr id="53" name="Google Shape;53;p13"/>
          <p:cNvSpPr txBox="1">
            <a:spLocks noGrp="1"/>
          </p:cNvSpPr>
          <p:nvPr>
            <p:ph type="sldNum" idx="12"/>
          </p:nvPr>
        </p:nvSpPr>
        <p:spPr>
          <a:xfrm>
            <a:off x="8472458" y="6217623"/>
            <a:ext cx="548700" cy="524800"/>
          </a:xfrm>
          <a:prstGeom prst="rect">
            <a:avLst/>
          </a:prstGeom>
          <a:noFill/>
          <a:ln>
            <a:noFill/>
          </a:ln>
        </p:spPr>
        <p:txBody>
          <a:bodyPr spcFirstLastPara="1" wrap="square" lIns="91425" tIns="91425" rIns="91425" bIns="91425" anchor="ctr" anchorCtr="0">
            <a:noAutofit/>
          </a:bodyPr>
          <a:lstStyle>
            <a:lvl1pPr lvl="0" algn="r" rtl="0">
              <a:buNone/>
              <a:defRPr sz="1000">
                <a:solidFill>
                  <a:schemeClr val="dk2"/>
                </a:solidFill>
              </a:defRPr>
            </a:lvl1pPr>
            <a:lvl2pPr lvl="1" algn="r" rtl="0">
              <a:buNone/>
              <a:defRPr sz="1000">
                <a:solidFill>
                  <a:schemeClr val="dk2"/>
                </a:solidFill>
              </a:defRPr>
            </a:lvl2pPr>
            <a:lvl3pPr lvl="2" algn="r" rtl="0">
              <a:buNone/>
              <a:defRPr sz="1000">
                <a:solidFill>
                  <a:schemeClr val="dk2"/>
                </a:solidFill>
              </a:defRPr>
            </a:lvl3pPr>
            <a:lvl4pPr lvl="3" algn="r" rtl="0">
              <a:buNone/>
              <a:defRPr sz="1000">
                <a:solidFill>
                  <a:schemeClr val="dk2"/>
                </a:solidFill>
              </a:defRPr>
            </a:lvl4pPr>
            <a:lvl5pPr lvl="4" algn="r" rtl="0">
              <a:buNone/>
              <a:defRPr sz="1000">
                <a:solidFill>
                  <a:schemeClr val="dk2"/>
                </a:solidFill>
              </a:defRPr>
            </a:lvl5pPr>
            <a:lvl6pPr lvl="5" algn="r" rtl="0">
              <a:buNone/>
              <a:defRPr sz="1000">
                <a:solidFill>
                  <a:schemeClr val="dk2"/>
                </a:solidFill>
              </a:defRPr>
            </a:lvl6pPr>
            <a:lvl7pPr lvl="6" algn="r" rtl="0">
              <a:buNone/>
              <a:defRPr sz="1000">
                <a:solidFill>
                  <a:schemeClr val="dk2"/>
                </a:solidFill>
              </a:defRPr>
            </a:lvl7pPr>
            <a:lvl8pPr lvl="7" algn="r" rtl="0">
              <a:buNone/>
              <a:defRPr sz="1000">
                <a:solidFill>
                  <a:schemeClr val="dk2"/>
                </a:solidFill>
              </a:defRPr>
            </a:lvl8pPr>
            <a:lvl9pPr lvl="8" algn="r" rtl="0">
              <a:buNone/>
              <a:defRPr sz="1000">
                <a:solidFill>
                  <a:schemeClr val="dk2"/>
                </a:solidFill>
              </a:defRPr>
            </a:lvl9pPr>
          </a:lstStyle>
          <a:p>
            <a:pPr marL="0" lvl="0" indent="0" algn="r" rtl="0">
              <a:spcBef>
                <a:spcPts val="0"/>
              </a:spcBef>
              <a:spcAft>
                <a:spcPts val="0"/>
              </a:spcAft>
              <a:buNone/>
            </a:pPr>
            <a:fld id="{00000000-1234-1234-1234-123412341234}" type="slidenum">
              <a:rPr lang="nl"/>
              <a:pPr marL="0" lvl="0" indent="0" algn="r" rtl="0">
                <a:spcBef>
                  <a:spcPts val="0"/>
                </a:spcBef>
                <a:spcAft>
                  <a:spcPts val="0"/>
                </a:spcAft>
                <a:buNone/>
              </a:pPr>
              <a:t>‹nr.›</a:t>
            </a:fld>
            <a:endParaRPr/>
          </a:p>
        </p:txBody>
      </p:sp>
    </p:spTree>
  </p:cSld>
  <p:clrMap bg1="lt1" tx1="dk1" bg2="dk2" tx2="lt2" accent1="accent1" accent2="accent2" accent3="accent3" accent4="accent4" accent5="accent5" accent6="accent6" hlink="hlink" folHlink="folHlink"/>
  <p:sldLayoutIdLst>
    <p:sldLayoutId id="2147483672" r:id="rId1"/>
    <p:sldLayoutId id="2147483660" r:id="rId2"/>
    <p:sldLayoutId id="2147483706" r:id="rId3"/>
    <p:sldLayoutId id="2147483662" r:id="rId4"/>
    <p:sldLayoutId id="2147483663" r:id="rId5"/>
    <p:sldLayoutId id="2147483664" r:id="rId6"/>
    <p:sldLayoutId id="2147483665" r:id="rId7"/>
    <p:sldLayoutId id="2147483666" r:id="rId8"/>
    <p:sldLayoutId id="2147483667" r:id="rId9"/>
    <p:sldLayoutId id="2147483668" r:id="rId10"/>
    <p:sldLayoutId id="2147483669"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4211CF8-44EE-2694-BF12-F1EB78D6F37F}"/>
              </a:ext>
            </a:extLst>
          </p:cNvPr>
          <p:cNvSpPr>
            <a:spLocks noGrp="1"/>
          </p:cNvSpPr>
          <p:nvPr>
            <p:ph type="title"/>
          </p:nvPr>
        </p:nvSpPr>
        <p:spPr>
          <a:xfrm>
            <a:off x="768350" y="585788"/>
            <a:ext cx="7289800" cy="1498600"/>
          </a:xfrm>
          <a:prstGeom prst="rect">
            <a:avLst/>
          </a:prstGeom>
        </p:spPr>
        <p:txBody>
          <a:bodyPr vert="horz" lIns="91440" tIns="45720" rIns="91440" bIns="45720" rtlCol="0" anchor="ctr">
            <a:normAutofit/>
          </a:bodyPr>
          <a:lstStyle/>
          <a:p>
            <a:r>
              <a:rPr lang="nl-NL"/>
              <a:t>Klik om de stijl te bewerken</a:t>
            </a:r>
            <a:endParaRPr lang="en-US" dirty="0"/>
          </a:p>
        </p:txBody>
      </p:sp>
      <p:sp>
        <p:nvSpPr>
          <p:cNvPr id="1027" name="Text Placeholder 2">
            <a:extLst>
              <a:ext uri="{FF2B5EF4-FFF2-40B4-BE49-F238E27FC236}">
                <a16:creationId xmlns:a16="http://schemas.microsoft.com/office/drawing/2014/main" id="{14AE38FC-4834-5D1E-61D0-236A9AE836CE}"/>
              </a:ext>
            </a:extLst>
          </p:cNvPr>
          <p:cNvSpPr>
            <a:spLocks noGrp="1"/>
          </p:cNvSpPr>
          <p:nvPr>
            <p:ph type="body" idx="1"/>
          </p:nvPr>
        </p:nvSpPr>
        <p:spPr bwMode="auto">
          <a:xfrm>
            <a:off x="768350" y="2286000"/>
            <a:ext cx="7289800" cy="4022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45720" bIns="45720" numCol="1" anchor="t" anchorCtr="0" compatLnSpc="1">
            <a:prstTxWarp prst="textNoShape">
              <a:avLst/>
            </a:prstTxWarp>
          </a:bodyPr>
          <a:lstStyle/>
          <a:p>
            <a:pPr lvl="0"/>
            <a:r>
              <a:rPr lang="nl-NL" altLang="nl-NL"/>
              <a:t>Klik om de modelstijlen te bewerken</a:t>
            </a:r>
          </a:p>
          <a:p>
            <a:pPr lvl="1"/>
            <a:r>
              <a:rPr lang="nl-NL" altLang="nl-NL"/>
              <a:t>Tweede niveau</a:t>
            </a:r>
          </a:p>
          <a:p>
            <a:pPr lvl="2"/>
            <a:r>
              <a:rPr lang="nl-NL" altLang="nl-NL"/>
              <a:t>Derde niveau</a:t>
            </a:r>
          </a:p>
          <a:p>
            <a:pPr lvl="3"/>
            <a:r>
              <a:rPr lang="nl-NL" altLang="nl-NL"/>
              <a:t>Vierde niveau</a:t>
            </a:r>
          </a:p>
          <a:p>
            <a:pPr lvl="4"/>
            <a:r>
              <a:rPr lang="nl-NL" altLang="nl-NL"/>
              <a:t>Vijfde niveau</a:t>
            </a:r>
            <a:endParaRPr lang="en-US" altLang="nl-NL"/>
          </a:p>
        </p:txBody>
      </p:sp>
      <p:sp>
        <p:nvSpPr>
          <p:cNvPr id="4" name="Date Placeholder 3">
            <a:extLst>
              <a:ext uri="{FF2B5EF4-FFF2-40B4-BE49-F238E27FC236}">
                <a16:creationId xmlns:a16="http://schemas.microsoft.com/office/drawing/2014/main" id="{3107DDF7-99E8-8207-781A-C2FC283AB94E}"/>
              </a:ext>
            </a:extLst>
          </p:cNvPr>
          <p:cNvSpPr>
            <a:spLocks noGrp="1"/>
          </p:cNvSpPr>
          <p:nvPr>
            <p:ph type="dt" sz="half" idx="2"/>
          </p:nvPr>
        </p:nvSpPr>
        <p:spPr>
          <a:xfrm>
            <a:off x="768350" y="6470650"/>
            <a:ext cx="1616075" cy="274638"/>
          </a:xfrm>
          <a:prstGeom prst="rect">
            <a:avLst/>
          </a:prstGeom>
        </p:spPr>
        <p:txBody>
          <a:bodyPr vert="horz" lIns="91440" tIns="45720" rIns="91440" bIns="45720" rtlCol="0" anchor="ctr"/>
          <a:lstStyle>
            <a:lvl1pPr algn="l" fontAlgn="auto">
              <a:spcBef>
                <a:spcPts val="0"/>
              </a:spcBef>
              <a:spcAft>
                <a:spcPts val="0"/>
              </a:spcAft>
              <a:defRPr sz="1000" smtClean="0">
                <a:solidFill>
                  <a:schemeClr val="tx1">
                    <a:lumMod val="95000"/>
                    <a:lumOff val="5000"/>
                  </a:schemeClr>
                </a:solidFill>
                <a:latin typeface="+mj-lt"/>
                <a:cs typeface="+mn-cs"/>
              </a:defRPr>
            </a:lvl1pPr>
          </a:lstStyle>
          <a:p>
            <a:pPr>
              <a:defRPr/>
            </a:pPr>
            <a:fld id="{68381668-018E-4A08-9522-545E1E130E01}" type="datetimeFigureOut">
              <a:rPr lang="nl-NL"/>
              <a:pPr>
                <a:defRPr/>
              </a:pPr>
              <a:t>28-09-2022</a:t>
            </a:fld>
            <a:endParaRPr lang="nl-NL"/>
          </a:p>
        </p:txBody>
      </p:sp>
      <p:sp>
        <p:nvSpPr>
          <p:cNvPr id="5" name="Footer Placeholder 4">
            <a:extLst>
              <a:ext uri="{FF2B5EF4-FFF2-40B4-BE49-F238E27FC236}">
                <a16:creationId xmlns:a16="http://schemas.microsoft.com/office/drawing/2014/main" id="{C6A566E7-BC16-9EC1-B1AB-E242DF4C4C58}"/>
              </a:ext>
            </a:extLst>
          </p:cNvPr>
          <p:cNvSpPr>
            <a:spLocks noGrp="1"/>
          </p:cNvSpPr>
          <p:nvPr>
            <p:ph type="ftr" sz="quarter" idx="3"/>
          </p:nvPr>
        </p:nvSpPr>
        <p:spPr>
          <a:xfrm>
            <a:off x="3632200" y="6470650"/>
            <a:ext cx="4425950" cy="274638"/>
          </a:xfrm>
          <a:prstGeom prst="rect">
            <a:avLst/>
          </a:prstGeom>
        </p:spPr>
        <p:txBody>
          <a:bodyPr vert="horz" lIns="91440" tIns="45720" rIns="91440" bIns="45720" rtlCol="0" anchor="ctr"/>
          <a:lstStyle>
            <a:lvl1pPr algn="r" fontAlgn="auto">
              <a:spcBef>
                <a:spcPts val="0"/>
              </a:spcBef>
              <a:spcAft>
                <a:spcPts val="0"/>
              </a:spcAft>
              <a:defRPr sz="1000" cap="all" baseline="0">
                <a:solidFill>
                  <a:schemeClr val="tx1">
                    <a:lumMod val="95000"/>
                    <a:lumOff val="5000"/>
                  </a:schemeClr>
                </a:solidFill>
                <a:latin typeface="+mj-lt"/>
                <a:cs typeface="+mn-cs"/>
              </a:defRPr>
            </a:lvl1pPr>
          </a:lstStyle>
          <a:p>
            <a:pPr>
              <a:defRPr/>
            </a:pPr>
            <a:endParaRPr lang="nl-NL"/>
          </a:p>
        </p:txBody>
      </p:sp>
      <p:sp>
        <p:nvSpPr>
          <p:cNvPr id="6" name="Slide Number Placeholder 5">
            <a:extLst>
              <a:ext uri="{FF2B5EF4-FFF2-40B4-BE49-F238E27FC236}">
                <a16:creationId xmlns:a16="http://schemas.microsoft.com/office/drawing/2014/main" id="{7E2C8743-448D-B8DD-34A6-74FFA786D75C}"/>
              </a:ext>
            </a:extLst>
          </p:cNvPr>
          <p:cNvSpPr>
            <a:spLocks noGrp="1"/>
          </p:cNvSpPr>
          <p:nvPr>
            <p:ph type="sldNum" sz="quarter" idx="4"/>
          </p:nvPr>
        </p:nvSpPr>
        <p:spPr>
          <a:xfrm>
            <a:off x="8128000" y="6470650"/>
            <a:ext cx="730250" cy="274638"/>
          </a:xfrm>
          <a:prstGeom prst="rect">
            <a:avLst/>
          </a:prstGeom>
        </p:spPr>
        <p:txBody>
          <a:bodyPr vert="horz" wrap="square" lIns="91440" tIns="45720" rIns="91440" bIns="45720" numCol="1" anchor="ctr" anchorCtr="0" compatLnSpc="1">
            <a:prstTxWarp prst="textNoShape">
              <a:avLst/>
            </a:prstTxWarp>
          </a:bodyPr>
          <a:lstStyle>
            <a:lvl1pPr>
              <a:defRPr sz="1000">
                <a:solidFill>
                  <a:srgbClr val="0D0D0D"/>
                </a:solidFill>
                <a:latin typeface="Tw Cen MT Condensed" panose="020B0606020104020203" pitchFamily="34" charset="0"/>
              </a:defRPr>
            </a:lvl1pPr>
          </a:lstStyle>
          <a:p>
            <a:fld id="{8D844DCB-2E11-44AC-AE48-21189C54A0AE}" type="slidenum">
              <a:rPr lang="nl-NL" altLang="nl-NL"/>
              <a:pPr/>
              <a:t>‹nr.›</a:t>
            </a:fld>
            <a:endParaRPr lang="nl-NL" altLang="nl-NL"/>
          </a:p>
        </p:txBody>
      </p:sp>
      <p:cxnSp>
        <p:nvCxnSpPr>
          <p:cNvPr id="7" name="Straight Connector 6">
            <a:extLst>
              <a:ext uri="{FF2B5EF4-FFF2-40B4-BE49-F238E27FC236}">
                <a16:creationId xmlns:a16="http://schemas.microsoft.com/office/drawing/2014/main" id="{3CCF8502-1994-57C6-7757-D49D64385579}"/>
              </a:ext>
            </a:extLst>
          </p:cNvPr>
          <p:cNvCxnSpPr/>
          <p:nvPr/>
        </p:nvCxnSpPr>
        <p:spPr>
          <a:xfrm flipV="1">
            <a:off x="571500" y="827088"/>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cSld>
  <p:clrMap bg1="lt1" tx1="dk1" bg2="lt2" tx2="dk2" accent1="accent1" accent2="accent2" accent3="accent3" accent4="accent4" accent5="accent5" accent6="accent6" hlink="hlink" folHlink="folHlink"/>
  <p:sldLayoutIdLst>
    <p:sldLayoutId id="2147483701" r:id="rId1"/>
    <p:sldLayoutId id="2147483700" r:id="rId2"/>
    <p:sldLayoutId id="2147483702" r:id="rId3"/>
    <p:sldLayoutId id="2147483699" r:id="rId4"/>
    <p:sldLayoutId id="2147483698" r:id="rId5"/>
    <p:sldLayoutId id="2147483697" r:id="rId6"/>
    <p:sldLayoutId id="2147483703" r:id="rId7"/>
    <p:sldLayoutId id="2147483696" r:id="rId8"/>
    <p:sldLayoutId id="2147483704" r:id="rId9"/>
    <p:sldLayoutId id="2147483695" r:id="rId10"/>
    <p:sldLayoutId id="2147483705" r:id="rId11"/>
  </p:sldLayoutIdLst>
  <p:txStyles>
    <p:titleStyle>
      <a:lvl1pPr algn="l" rtl="0" fontAlgn="base">
        <a:lnSpc>
          <a:spcPct val="80000"/>
        </a:lnSpc>
        <a:spcBef>
          <a:spcPct val="0"/>
        </a:spcBef>
        <a:spcAft>
          <a:spcPct val="0"/>
        </a:spcAft>
        <a:defRPr sz="4400" kern="1200" cap="all" spc="100">
          <a:solidFill>
            <a:srgbClr val="0D0D0D"/>
          </a:solidFill>
          <a:latin typeface="+mj-lt"/>
          <a:ea typeface="+mj-ea"/>
          <a:cs typeface="+mj-cs"/>
        </a:defRPr>
      </a:lvl1pPr>
      <a:lvl2pPr algn="l" rtl="0" fontAlgn="base">
        <a:lnSpc>
          <a:spcPct val="80000"/>
        </a:lnSpc>
        <a:spcBef>
          <a:spcPct val="0"/>
        </a:spcBef>
        <a:spcAft>
          <a:spcPct val="0"/>
        </a:spcAft>
        <a:defRPr sz="4400">
          <a:solidFill>
            <a:srgbClr val="0D0D0D"/>
          </a:solidFill>
          <a:latin typeface="Tw Cen MT Condensed" panose="020B0606020104020203" pitchFamily="34" charset="0"/>
        </a:defRPr>
      </a:lvl2pPr>
      <a:lvl3pPr algn="l" rtl="0" fontAlgn="base">
        <a:lnSpc>
          <a:spcPct val="80000"/>
        </a:lnSpc>
        <a:spcBef>
          <a:spcPct val="0"/>
        </a:spcBef>
        <a:spcAft>
          <a:spcPct val="0"/>
        </a:spcAft>
        <a:defRPr sz="4400">
          <a:solidFill>
            <a:srgbClr val="0D0D0D"/>
          </a:solidFill>
          <a:latin typeface="Tw Cen MT Condensed" panose="020B0606020104020203" pitchFamily="34" charset="0"/>
        </a:defRPr>
      </a:lvl3pPr>
      <a:lvl4pPr algn="l" rtl="0" fontAlgn="base">
        <a:lnSpc>
          <a:spcPct val="80000"/>
        </a:lnSpc>
        <a:spcBef>
          <a:spcPct val="0"/>
        </a:spcBef>
        <a:spcAft>
          <a:spcPct val="0"/>
        </a:spcAft>
        <a:defRPr sz="4400">
          <a:solidFill>
            <a:srgbClr val="0D0D0D"/>
          </a:solidFill>
          <a:latin typeface="Tw Cen MT Condensed" panose="020B0606020104020203" pitchFamily="34" charset="0"/>
        </a:defRPr>
      </a:lvl4pPr>
      <a:lvl5pPr algn="l" rtl="0" fontAlgn="base">
        <a:lnSpc>
          <a:spcPct val="80000"/>
        </a:lnSpc>
        <a:spcBef>
          <a:spcPct val="0"/>
        </a:spcBef>
        <a:spcAft>
          <a:spcPct val="0"/>
        </a:spcAft>
        <a:defRPr sz="4400">
          <a:solidFill>
            <a:srgbClr val="0D0D0D"/>
          </a:solidFill>
          <a:latin typeface="Tw Cen MT Condensed" panose="020B0606020104020203" pitchFamily="34" charset="0"/>
        </a:defRPr>
      </a:lvl5pPr>
      <a:lvl6pPr marL="457200" algn="l" rtl="0" fontAlgn="base">
        <a:lnSpc>
          <a:spcPct val="80000"/>
        </a:lnSpc>
        <a:spcBef>
          <a:spcPct val="0"/>
        </a:spcBef>
        <a:spcAft>
          <a:spcPct val="0"/>
        </a:spcAft>
        <a:defRPr sz="4400">
          <a:solidFill>
            <a:srgbClr val="0D0D0D"/>
          </a:solidFill>
          <a:latin typeface="Tw Cen MT Condensed" panose="020B0606020104020203" pitchFamily="34" charset="0"/>
        </a:defRPr>
      </a:lvl6pPr>
      <a:lvl7pPr marL="914400" algn="l" rtl="0" fontAlgn="base">
        <a:lnSpc>
          <a:spcPct val="80000"/>
        </a:lnSpc>
        <a:spcBef>
          <a:spcPct val="0"/>
        </a:spcBef>
        <a:spcAft>
          <a:spcPct val="0"/>
        </a:spcAft>
        <a:defRPr sz="4400">
          <a:solidFill>
            <a:srgbClr val="0D0D0D"/>
          </a:solidFill>
          <a:latin typeface="Tw Cen MT Condensed" panose="020B0606020104020203" pitchFamily="34" charset="0"/>
        </a:defRPr>
      </a:lvl7pPr>
      <a:lvl8pPr marL="1371600" algn="l" rtl="0" fontAlgn="base">
        <a:lnSpc>
          <a:spcPct val="80000"/>
        </a:lnSpc>
        <a:spcBef>
          <a:spcPct val="0"/>
        </a:spcBef>
        <a:spcAft>
          <a:spcPct val="0"/>
        </a:spcAft>
        <a:defRPr sz="4400">
          <a:solidFill>
            <a:srgbClr val="0D0D0D"/>
          </a:solidFill>
          <a:latin typeface="Tw Cen MT Condensed" panose="020B0606020104020203" pitchFamily="34" charset="0"/>
        </a:defRPr>
      </a:lvl8pPr>
      <a:lvl9pPr marL="1828800" algn="l" rtl="0" fontAlgn="base">
        <a:lnSpc>
          <a:spcPct val="80000"/>
        </a:lnSpc>
        <a:spcBef>
          <a:spcPct val="0"/>
        </a:spcBef>
        <a:spcAft>
          <a:spcPct val="0"/>
        </a:spcAft>
        <a:defRPr sz="4400">
          <a:solidFill>
            <a:srgbClr val="0D0D0D"/>
          </a:solidFill>
          <a:latin typeface="Tw Cen MT Condensed" panose="020B0606020104020203" pitchFamily="34" charset="0"/>
        </a:defRPr>
      </a:lvl9pPr>
    </p:titleStyle>
    <p:bodyStyle>
      <a:lvl1pPr marL="90488" indent="-90488" algn="l" rtl="0" fontAlgn="base">
        <a:lnSpc>
          <a:spcPct val="90000"/>
        </a:lnSpc>
        <a:spcBef>
          <a:spcPts val="1200"/>
        </a:spcBef>
        <a:spcAft>
          <a:spcPts val="200"/>
        </a:spcAft>
        <a:buClr>
          <a:schemeClr val="accent1"/>
        </a:buClr>
        <a:buSzPct val="100000"/>
        <a:buFont typeface="Tw Cen MT" panose="020B0602020104020603" pitchFamily="34" charset="0"/>
        <a:buChar char=" "/>
        <a:defRPr sz="2000" kern="1200">
          <a:solidFill>
            <a:schemeClr val="tx1"/>
          </a:solidFill>
          <a:latin typeface="+mn-lt"/>
          <a:ea typeface="+mn-ea"/>
          <a:cs typeface="+mn-cs"/>
        </a:defRPr>
      </a:lvl1pPr>
      <a:lvl2pPr marL="265113" indent="-136525" algn="l" rtl="0" fontAlgn="base">
        <a:lnSpc>
          <a:spcPct val="90000"/>
        </a:lnSpc>
        <a:spcBef>
          <a:spcPts val="200"/>
        </a:spcBef>
        <a:spcAft>
          <a:spcPts val="400"/>
        </a:spcAft>
        <a:buClr>
          <a:schemeClr val="accent1"/>
        </a:buClr>
        <a:buFont typeface="Wingdings 3" panose="05040102010807070707" pitchFamily="18" charset="2"/>
        <a:buChar char=""/>
        <a:defRPr sz="1600" kern="1200">
          <a:solidFill>
            <a:schemeClr val="tx1"/>
          </a:solidFill>
          <a:latin typeface="+mn-lt"/>
          <a:ea typeface="+mn-ea"/>
          <a:cs typeface="+mn-cs"/>
        </a:defRPr>
      </a:lvl2pPr>
      <a:lvl3pPr marL="447675" indent="-136525" algn="l" rtl="0" fontAlgn="base">
        <a:lnSpc>
          <a:spcPct val="90000"/>
        </a:lnSpc>
        <a:spcBef>
          <a:spcPts val="200"/>
        </a:spcBef>
        <a:spcAft>
          <a:spcPts val="400"/>
        </a:spcAft>
        <a:buClr>
          <a:schemeClr val="accent1"/>
        </a:buClr>
        <a:buFont typeface="Wingdings 3" panose="05040102010807070707" pitchFamily="18" charset="2"/>
        <a:buChar char=""/>
        <a:defRPr sz="1200" kern="1200">
          <a:solidFill>
            <a:schemeClr val="tx1"/>
          </a:solidFill>
          <a:latin typeface="+mn-lt"/>
          <a:ea typeface="+mn-ea"/>
          <a:cs typeface="+mn-cs"/>
        </a:defRPr>
      </a:lvl3pPr>
      <a:lvl4pPr marL="593725" indent="-136525" algn="l" rtl="0" fontAlgn="base">
        <a:lnSpc>
          <a:spcPct val="90000"/>
        </a:lnSpc>
        <a:spcBef>
          <a:spcPts val="200"/>
        </a:spcBef>
        <a:spcAft>
          <a:spcPts val="400"/>
        </a:spcAft>
        <a:buClr>
          <a:schemeClr val="accent1"/>
        </a:buClr>
        <a:buFont typeface="Wingdings 3" panose="05040102010807070707" pitchFamily="18" charset="2"/>
        <a:buChar char=""/>
        <a:defRPr sz="1200" kern="1200">
          <a:solidFill>
            <a:schemeClr val="tx1"/>
          </a:solidFill>
          <a:latin typeface="+mn-lt"/>
          <a:ea typeface="+mn-ea"/>
          <a:cs typeface="+mn-cs"/>
        </a:defRPr>
      </a:lvl4pPr>
      <a:lvl5pPr marL="776288" indent="-136525" algn="l" rtl="0" fontAlgn="base">
        <a:lnSpc>
          <a:spcPct val="90000"/>
        </a:lnSpc>
        <a:spcBef>
          <a:spcPts val="200"/>
        </a:spcBef>
        <a:spcAft>
          <a:spcPts val="400"/>
        </a:spcAft>
        <a:buClr>
          <a:schemeClr val="accent1"/>
        </a:buClr>
        <a:buFont typeface="Wingdings 3" panose="05040102010807070707" pitchFamily="18" charset="2"/>
        <a:buChar char=""/>
        <a:defRPr sz="1200" kern="1200">
          <a:solidFill>
            <a:schemeClr val="tx1"/>
          </a:solidFill>
          <a:latin typeface="+mn-lt"/>
          <a:ea typeface="+mn-ea"/>
          <a:cs typeface="+mn-cs"/>
        </a:defRPr>
      </a:lvl5pPr>
      <a:lvl6pPr marL="91440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200" kern="1200">
          <a:solidFill>
            <a:schemeClr val="tx1"/>
          </a:solidFill>
          <a:latin typeface="+mn-lt"/>
          <a:ea typeface="+mn-ea"/>
          <a:cs typeface="+mn-cs"/>
        </a:defRPr>
      </a:lvl6pPr>
      <a:lvl7pPr marL="1060704" indent="-137160" algn="l" defTabSz="914400" rtl="0" eaLnBrk="1" latinLnBrk="0" hangingPunct="1">
        <a:lnSpc>
          <a:spcPct val="90000"/>
        </a:lnSpc>
        <a:spcBef>
          <a:spcPts val="200"/>
        </a:spcBef>
        <a:spcAft>
          <a:spcPts val="400"/>
        </a:spcAft>
        <a:buClr>
          <a:schemeClr val="accent1"/>
        </a:buClr>
        <a:buFont typeface="Wingdings 3" pitchFamily="18" charset="2"/>
        <a:buChar char=""/>
        <a:defRPr sz="1200" kern="1200">
          <a:solidFill>
            <a:schemeClr val="tx1"/>
          </a:solidFill>
          <a:latin typeface="+mn-lt"/>
          <a:ea typeface="+mn-ea"/>
          <a:cs typeface="+mn-cs"/>
        </a:defRPr>
      </a:lvl7pPr>
      <a:lvl8pPr marL="1216152" indent="-137160" algn="l" defTabSz="914400" rtl="0" eaLnBrk="1" latinLnBrk="0" hangingPunct="1">
        <a:lnSpc>
          <a:spcPct val="90000"/>
        </a:lnSpc>
        <a:spcBef>
          <a:spcPts val="200"/>
        </a:spcBef>
        <a:spcAft>
          <a:spcPts val="400"/>
        </a:spcAft>
        <a:buClr>
          <a:schemeClr val="accent1"/>
        </a:buClr>
        <a:buFont typeface="Wingdings 3" pitchFamily="18" charset="2"/>
        <a:buChar char=""/>
        <a:defRPr sz="1200" kern="1200">
          <a:solidFill>
            <a:schemeClr val="tx1"/>
          </a:solidFill>
          <a:latin typeface="+mn-lt"/>
          <a:ea typeface="+mn-ea"/>
          <a:cs typeface="+mn-cs"/>
        </a:defRPr>
      </a:lvl8pPr>
      <a:lvl9pPr marL="136245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2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7" Type="http://schemas.openxmlformats.org/officeDocument/2006/relationships/image" Target="../media/image8.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7.jpeg"/><Relationship Id="rId5" Type="http://schemas.openxmlformats.org/officeDocument/2006/relationships/image" Target="../media/image6.png"/><Relationship Id="rId4" Type="http://schemas.openxmlformats.org/officeDocument/2006/relationships/image" Target="../media/image5.png"/></Relationships>
</file>

<file path=ppt/slides/_rels/slide2.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image" Target="../media/image10.emf"/><Relationship Id="rId7" Type="http://schemas.openxmlformats.org/officeDocument/2006/relationships/image" Target="../media/image7.jpeg"/><Relationship Id="rId12" Type="http://schemas.openxmlformats.org/officeDocument/2006/relationships/image" Target="../media/image16.png"/><Relationship Id="rId2" Type="http://schemas.openxmlformats.org/officeDocument/2006/relationships/image" Target="../media/image9.jpeg"/><Relationship Id="rId1" Type="http://schemas.openxmlformats.org/officeDocument/2006/relationships/slideLayout" Target="../slideLayouts/slideLayout2.xml"/><Relationship Id="rId6" Type="http://schemas.openxmlformats.org/officeDocument/2006/relationships/image" Target="../media/image12.png"/><Relationship Id="rId11" Type="http://schemas.openxmlformats.org/officeDocument/2006/relationships/image" Target="../media/image8.png"/><Relationship Id="rId5" Type="http://schemas.openxmlformats.org/officeDocument/2006/relationships/image" Target="../media/image11.jpeg"/><Relationship Id="rId10" Type="http://schemas.openxmlformats.org/officeDocument/2006/relationships/image" Target="../media/image15.png"/><Relationship Id="rId4" Type="http://schemas.openxmlformats.org/officeDocument/2006/relationships/hyperlink" Target="http://www.thecompliancefactory.nl/2018-the-compliance-factory-bestaat-10-jaar/" TargetMode="External"/><Relationship Id="rId9" Type="http://schemas.openxmlformats.org/officeDocument/2006/relationships/image" Target="../media/image14.png"/></Relationships>
</file>

<file path=ppt/slides/_rels/slide3.xml.rels><?xml version="1.0" encoding="UTF-8" standalone="yes"?>
<Relationships xmlns="http://schemas.openxmlformats.org/package/2006/relationships"><Relationship Id="rId3" Type="http://schemas.openxmlformats.org/officeDocument/2006/relationships/slide" Target="slide4.xml"/><Relationship Id="rId2" Type="http://schemas.openxmlformats.org/officeDocument/2006/relationships/hyperlink" Target="https://www.linkedin.com/in/karlvanderhorst?trk=hp-identity-name" TargetMode="Externa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hemeOverride" Target="../theme/themeOverride1.xml"/></Relationships>
</file>

<file path=ppt/slides/_rels/slide16.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1.xml"/><Relationship Id="rId4" Type="http://schemas.openxmlformats.org/officeDocument/2006/relationships/image" Target="../media/image20.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xml"/><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3.xml"/><Relationship Id="rId1" Type="http://schemas.openxmlformats.org/officeDocument/2006/relationships/slideLayout" Target="../slideLayouts/slideLayout13.xml"/><Relationship Id="rId4" Type="http://schemas.openxmlformats.org/officeDocument/2006/relationships/image" Target="../media/image24.png"/></Relationships>
</file>

<file path=ppt/slides/_rels/slide22.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4.xml"/><Relationship Id="rId1" Type="http://schemas.openxmlformats.org/officeDocument/2006/relationships/slideLayout" Target="../slideLayouts/slideLayout13.xml"/><Relationship Id="rId4" Type="http://schemas.openxmlformats.org/officeDocument/2006/relationships/image" Target="../media/image23.png"/></Relationships>
</file>

<file path=ppt/slides/_rels/slide23.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5.xml"/><Relationship Id="rId1" Type="http://schemas.openxmlformats.org/officeDocument/2006/relationships/slideLayout" Target="../slideLayouts/slideLayout13.xml"/><Relationship Id="rId4" Type="http://schemas.openxmlformats.org/officeDocument/2006/relationships/image" Target="../media/image23.png"/></Relationships>
</file>

<file path=ppt/slides/_rels/slide24.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6.xml"/><Relationship Id="rId1" Type="http://schemas.openxmlformats.org/officeDocument/2006/relationships/slideLayout" Target="../slideLayouts/slideLayout13.xml"/><Relationship Id="rId4" Type="http://schemas.openxmlformats.org/officeDocument/2006/relationships/image" Target="../media/image23.png"/></Relationships>
</file>

<file path=ppt/slides/_rels/slide25.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7.xml"/><Relationship Id="rId1" Type="http://schemas.openxmlformats.org/officeDocument/2006/relationships/slideLayout" Target="../slideLayouts/slideLayout13.xml"/><Relationship Id="rId4" Type="http://schemas.openxmlformats.org/officeDocument/2006/relationships/image" Target="../media/image29.png"/></Relationships>
</file>

<file path=ppt/slides/_rels/slide26.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8.xml"/><Relationship Id="rId1" Type="http://schemas.openxmlformats.org/officeDocument/2006/relationships/slideLayout" Target="../slideLayouts/slideLayout13.xml"/><Relationship Id="rId4" Type="http://schemas.openxmlformats.org/officeDocument/2006/relationships/image" Target="../media/image23.png"/></Relationships>
</file>

<file path=ppt/slides/_rels/slide27.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9.xml"/><Relationship Id="rId1" Type="http://schemas.openxmlformats.org/officeDocument/2006/relationships/slideLayout" Target="../slideLayouts/slideLayout13.xml"/></Relationships>
</file>

<file path=ppt/slides/_rels/slide28.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10.xml"/><Relationship Id="rId1" Type="http://schemas.openxmlformats.org/officeDocument/2006/relationships/slideLayout" Target="../slideLayouts/slideLayout13.xml"/><Relationship Id="rId4" Type="http://schemas.openxmlformats.org/officeDocument/2006/relationships/image" Target="../media/image23.png"/></Relationships>
</file>

<file path=ppt/slides/_rels/slide29.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11.xml"/><Relationship Id="rId1" Type="http://schemas.openxmlformats.org/officeDocument/2006/relationships/slideLayout" Target="../slideLayouts/slideLayout13.xml"/><Relationship Id="rId4" Type="http://schemas.openxmlformats.org/officeDocument/2006/relationships/image" Target="../media/image23.png"/></Relationships>
</file>

<file path=ppt/slides/_rels/slide30.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12.xml"/><Relationship Id="rId1" Type="http://schemas.openxmlformats.org/officeDocument/2006/relationships/slideLayout" Target="../slideLayouts/slideLayout13.xml"/><Relationship Id="rId4" Type="http://schemas.openxmlformats.org/officeDocument/2006/relationships/image" Target="../media/image23.png"/></Relationships>
</file>

<file path=ppt/slides/_rels/slide31.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13.xml"/><Relationship Id="rId1" Type="http://schemas.openxmlformats.org/officeDocument/2006/relationships/slideLayout" Target="../slideLayouts/slideLayout13.xml"/><Relationship Id="rId5" Type="http://schemas.openxmlformats.org/officeDocument/2006/relationships/image" Target="../media/image23.png"/><Relationship Id="rId4" Type="http://schemas.openxmlformats.org/officeDocument/2006/relationships/image" Target="../media/image36.png"/></Relationships>
</file>

<file path=ppt/slides/_rels/slide32.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14.xml"/><Relationship Id="rId1" Type="http://schemas.openxmlformats.org/officeDocument/2006/relationships/slideLayout" Target="../slideLayouts/slideLayout13.xml"/><Relationship Id="rId5" Type="http://schemas.openxmlformats.org/officeDocument/2006/relationships/image" Target="../media/image23.png"/><Relationship Id="rId4" Type="http://schemas.openxmlformats.org/officeDocument/2006/relationships/image" Target="../media/image38.png"/></Relationships>
</file>

<file path=ppt/slides/_rels/slide33.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15.xml"/><Relationship Id="rId1" Type="http://schemas.openxmlformats.org/officeDocument/2006/relationships/slideLayout" Target="../slideLayouts/slideLayout13.xml"/><Relationship Id="rId4" Type="http://schemas.openxmlformats.org/officeDocument/2006/relationships/image" Target="../media/image23.png"/></Relationships>
</file>

<file path=ppt/slides/_rels/slide34.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16.xml"/><Relationship Id="rId1" Type="http://schemas.openxmlformats.org/officeDocument/2006/relationships/slideLayout" Target="../slideLayouts/slideLayout13.xml"/><Relationship Id="rId5" Type="http://schemas.openxmlformats.org/officeDocument/2006/relationships/image" Target="../media/image23.png"/><Relationship Id="rId4" Type="http://schemas.openxmlformats.org/officeDocument/2006/relationships/image" Target="../media/image41.png"/></Relationships>
</file>

<file path=ppt/slides/_rels/slide35.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17.xml"/><Relationship Id="rId1" Type="http://schemas.openxmlformats.org/officeDocument/2006/relationships/slideLayout" Target="../slideLayouts/slideLayout13.xml"/><Relationship Id="rId4" Type="http://schemas.openxmlformats.org/officeDocument/2006/relationships/image" Target="../media/image23.png"/></Relationships>
</file>

<file path=ppt/slides/_rels/slide36.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18.xml"/><Relationship Id="rId1" Type="http://schemas.openxmlformats.org/officeDocument/2006/relationships/slideLayout" Target="../slideLayouts/slideLayout13.xml"/><Relationship Id="rId4" Type="http://schemas.openxmlformats.org/officeDocument/2006/relationships/image" Target="../media/image23.png"/></Relationships>
</file>

<file path=ppt/slides/_rels/slide37.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19.xml"/><Relationship Id="rId1" Type="http://schemas.openxmlformats.org/officeDocument/2006/relationships/slideLayout" Target="../slideLayouts/slideLayout13.xml"/><Relationship Id="rId5" Type="http://schemas.openxmlformats.org/officeDocument/2006/relationships/image" Target="../media/image23.png"/><Relationship Id="rId4" Type="http://schemas.openxmlformats.org/officeDocument/2006/relationships/image" Target="../media/image45.png"/></Relationships>
</file>

<file path=ppt/slides/_rels/slide38.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20.xml"/><Relationship Id="rId1" Type="http://schemas.openxmlformats.org/officeDocument/2006/relationships/slideLayout" Target="../slideLayouts/slideLayout13.xml"/><Relationship Id="rId4" Type="http://schemas.openxmlformats.org/officeDocument/2006/relationships/image" Target="../media/image23.png"/></Relationships>
</file>

<file path=ppt/slides/_rels/slide39.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21.xml"/><Relationship Id="rId1" Type="http://schemas.openxmlformats.org/officeDocument/2006/relationships/slideLayout" Target="../slideLayouts/slideLayout13.xml"/><Relationship Id="rId5" Type="http://schemas.openxmlformats.org/officeDocument/2006/relationships/image" Target="../media/image23.png"/><Relationship Id="rId4" Type="http://schemas.openxmlformats.org/officeDocument/2006/relationships/image" Target="../media/image48.png"/></Relationships>
</file>

<file path=ppt/slides/_rels/slide40.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22.xml"/><Relationship Id="rId1" Type="http://schemas.openxmlformats.org/officeDocument/2006/relationships/slideLayout" Target="../slideLayouts/slideLayout13.xml"/></Relationships>
</file>

<file path=ppt/slides/_rels/slide41.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23.xml"/><Relationship Id="rId1" Type="http://schemas.openxmlformats.org/officeDocument/2006/relationships/slideLayout" Target="../slideLayouts/slideLayout13.xml"/><Relationship Id="rId5" Type="http://schemas.openxmlformats.org/officeDocument/2006/relationships/image" Target="../media/image23.png"/><Relationship Id="rId4" Type="http://schemas.openxmlformats.org/officeDocument/2006/relationships/image" Target="../media/image51.png"/></Relationships>
</file>

<file path=ppt/slides/_rels/slide42.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24.xml"/><Relationship Id="rId1" Type="http://schemas.openxmlformats.org/officeDocument/2006/relationships/slideLayout" Target="../slideLayouts/slideLayout13.xml"/><Relationship Id="rId4" Type="http://schemas.openxmlformats.org/officeDocument/2006/relationships/image" Target="../media/image23.png"/></Relationships>
</file>

<file path=ppt/slides/_rels/slide43.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25.xml"/><Relationship Id="rId1" Type="http://schemas.openxmlformats.org/officeDocument/2006/relationships/slideLayout" Target="../slideLayouts/slideLayout13.xml"/><Relationship Id="rId4" Type="http://schemas.openxmlformats.org/officeDocument/2006/relationships/image" Target="../media/image23.png"/></Relationships>
</file>

<file path=ppt/slides/_rels/slide44.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26.xml"/><Relationship Id="rId1" Type="http://schemas.openxmlformats.org/officeDocument/2006/relationships/slideLayout" Target="../slideLayouts/slideLayout13.xml"/><Relationship Id="rId4" Type="http://schemas.openxmlformats.org/officeDocument/2006/relationships/image" Target="../media/image23.png"/></Relationships>
</file>

<file path=ppt/slides/_rels/slide45.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27.xml"/><Relationship Id="rId1" Type="http://schemas.openxmlformats.org/officeDocument/2006/relationships/slideLayout" Target="../slideLayouts/slideLayout13.xml"/></Relationships>
</file>

<file path=ppt/slides/_rels/slide46.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28.xml"/><Relationship Id="rId1" Type="http://schemas.openxmlformats.org/officeDocument/2006/relationships/slideLayout" Target="../slideLayouts/slideLayout32.xml"/><Relationship Id="rId5" Type="http://schemas.openxmlformats.org/officeDocument/2006/relationships/image" Target="../media/image58.png"/><Relationship Id="rId4" Type="http://schemas.openxmlformats.org/officeDocument/2006/relationships/image" Target="../media/image57.png"/></Relationships>
</file>

<file path=ppt/slides/_rels/slide47.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29.xml"/><Relationship Id="rId1" Type="http://schemas.openxmlformats.org/officeDocument/2006/relationships/slideLayout" Target="../slideLayouts/slideLayout32.xml"/><Relationship Id="rId5" Type="http://schemas.openxmlformats.org/officeDocument/2006/relationships/image" Target="../media/image57.png"/><Relationship Id="rId4" Type="http://schemas.openxmlformats.org/officeDocument/2006/relationships/image" Target="../media/image58.png"/></Relationships>
</file>

<file path=ppt/slides/_rels/slide48.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30.xml"/><Relationship Id="rId1" Type="http://schemas.openxmlformats.org/officeDocument/2006/relationships/slideLayout" Target="../slideLayouts/slideLayout32.xml"/><Relationship Id="rId5" Type="http://schemas.openxmlformats.org/officeDocument/2006/relationships/image" Target="../media/image57.png"/><Relationship Id="rId4" Type="http://schemas.openxmlformats.org/officeDocument/2006/relationships/image" Target="../media/image58.png"/></Relationships>
</file>

<file path=ppt/slides/_rels/slide49.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31.xml"/><Relationship Id="rId1" Type="http://schemas.openxmlformats.org/officeDocument/2006/relationships/slideLayout" Target="../slideLayouts/slideLayout32.xml"/><Relationship Id="rId5" Type="http://schemas.openxmlformats.org/officeDocument/2006/relationships/image" Target="../media/image57.png"/><Relationship Id="rId4" Type="http://schemas.openxmlformats.org/officeDocument/2006/relationships/image" Target="../media/image58.png"/></Relationships>
</file>

<file path=ppt/slides/_rels/slide50.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32.xml"/><Relationship Id="rId1" Type="http://schemas.openxmlformats.org/officeDocument/2006/relationships/slideLayout" Target="../slideLayouts/slideLayout25.xml"/><Relationship Id="rId5" Type="http://schemas.openxmlformats.org/officeDocument/2006/relationships/image" Target="../media/image57.png"/><Relationship Id="rId4" Type="http://schemas.openxmlformats.org/officeDocument/2006/relationships/image" Target="../media/image58.png"/></Relationships>
</file>

<file path=ppt/slides/_rels/slide51.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33.xml"/><Relationship Id="rId1" Type="http://schemas.openxmlformats.org/officeDocument/2006/relationships/slideLayout" Target="../slideLayouts/slideLayout32.xml"/><Relationship Id="rId5" Type="http://schemas.openxmlformats.org/officeDocument/2006/relationships/image" Target="../media/image57.png"/><Relationship Id="rId4" Type="http://schemas.openxmlformats.org/officeDocument/2006/relationships/image" Target="../media/image58.png"/></Relationships>
</file>

<file path=ppt/slides/_rels/slide52.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34.xml"/><Relationship Id="rId1" Type="http://schemas.openxmlformats.org/officeDocument/2006/relationships/slideLayout" Target="../slideLayouts/slideLayout25.xml"/><Relationship Id="rId5" Type="http://schemas.openxmlformats.org/officeDocument/2006/relationships/image" Target="../media/image57.png"/><Relationship Id="rId4" Type="http://schemas.openxmlformats.org/officeDocument/2006/relationships/image" Target="../media/image58.png"/></Relationships>
</file>

<file path=ppt/slides/_rels/slide53.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35.xml"/><Relationship Id="rId1" Type="http://schemas.openxmlformats.org/officeDocument/2006/relationships/slideLayout" Target="../slideLayouts/slideLayout25.xml"/><Relationship Id="rId5" Type="http://schemas.openxmlformats.org/officeDocument/2006/relationships/image" Target="../media/image57.png"/><Relationship Id="rId4" Type="http://schemas.openxmlformats.org/officeDocument/2006/relationships/image" Target="../media/image58.png"/></Relationships>
</file>

<file path=ppt/slides/_rels/slide54.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36.xml"/><Relationship Id="rId1" Type="http://schemas.openxmlformats.org/officeDocument/2006/relationships/slideLayout" Target="../slideLayouts/slideLayout25.xml"/><Relationship Id="rId5" Type="http://schemas.openxmlformats.org/officeDocument/2006/relationships/image" Target="../media/image57.png"/><Relationship Id="rId4" Type="http://schemas.openxmlformats.org/officeDocument/2006/relationships/image" Target="../media/image58.png"/></Relationships>
</file>

<file path=ppt/slides/_rels/slide55.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37.xml"/><Relationship Id="rId1" Type="http://schemas.openxmlformats.org/officeDocument/2006/relationships/slideLayout" Target="../slideLayouts/slideLayout25.xml"/><Relationship Id="rId5" Type="http://schemas.openxmlformats.org/officeDocument/2006/relationships/image" Target="../media/image57.png"/><Relationship Id="rId4" Type="http://schemas.openxmlformats.org/officeDocument/2006/relationships/image" Target="../media/image58.png"/></Relationships>
</file>

<file path=ppt/slides/_rels/slide56.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38.xml"/><Relationship Id="rId1" Type="http://schemas.openxmlformats.org/officeDocument/2006/relationships/slideLayout" Target="../slideLayouts/slideLayout25.xml"/><Relationship Id="rId5" Type="http://schemas.openxmlformats.org/officeDocument/2006/relationships/image" Target="../media/image57.png"/><Relationship Id="rId4" Type="http://schemas.openxmlformats.org/officeDocument/2006/relationships/image" Target="../media/image58.png"/></Relationships>
</file>

<file path=ppt/slides/_rels/slide57.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39.xml"/><Relationship Id="rId1" Type="http://schemas.openxmlformats.org/officeDocument/2006/relationships/slideLayout" Target="../slideLayouts/slideLayout25.xml"/><Relationship Id="rId5" Type="http://schemas.openxmlformats.org/officeDocument/2006/relationships/image" Target="../media/image57.png"/><Relationship Id="rId4" Type="http://schemas.openxmlformats.org/officeDocument/2006/relationships/image" Target="../media/image58.png"/></Relationships>
</file>

<file path=ppt/slides/_rels/slide58.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40.xml"/><Relationship Id="rId1" Type="http://schemas.openxmlformats.org/officeDocument/2006/relationships/slideLayout" Target="../slideLayouts/slideLayout25.xml"/><Relationship Id="rId5" Type="http://schemas.openxmlformats.org/officeDocument/2006/relationships/image" Target="../media/image57.png"/><Relationship Id="rId4" Type="http://schemas.openxmlformats.org/officeDocument/2006/relationships/image" Target="../media/image58.png"/></Relationships>
</file>

<file path=ppt/slides/_rels/slide59.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41.xml"/><Relationship Id="rId1" Type="http://schemas.openxmlformats.org/officeDocument/2006/relationships/slideLayout" Target="../slideLayouts/slideLayout25.xml"/><Relationship Id="rId5" Type="http://schemas.openxmlformats.org/officeDocument/2006/relationships/image" Target="../media/image57.png"/><Relationship Id="rId4" Type="http://schemas.openxmlformats.org/officeDocument/2006/relationships/image" Target="../media/image58.png"/></Relationships>
</file>

<file path=ppt/slides/_rels/slide60.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42.xml"/><Relationship Id="rId1" Type="http://schemas.openxmlformats.org/officeDocument/2006/relationships/slideLayout" Target="../slideLayouts/slideLayout25.xml"/><Relationship Id="rId5" Type="http://schemas.openxmlformats.org/officeDocument/2006/relationships/image" Target="../media/image57.png"/><Relationship Id="rId4" Type="http://schemas.openxmlformats.org/officeDocument/2006/relationships/image" Target="../media/image58.png"/></Relationships>
</file>

<file path=ppt/slides/_rels/slide61.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43.xml"/><Relationship Id="rId1" Type="http://schemas.openxmlformats.org/officeDocument/2006/relationships/slideLayout" Target="../slideLayouts/slideLayout25.xml"/><Relationship Id="rId5" Type="http://schemas.openxmlformats.org/officeDocument/2006/relationships/image" Target="../media/image57.png"/><Relationship Id="rId4" Type="http://schemas.openxmlformats.org/officeDocument/2006/relationships/image" Target="../media/image58.png"/></Relationships>
</file>

<file path=ppt/slides/_rels/slide62.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44.xml"/><Relationship Id="rId1" Type="http://schemas.openxmlformats.org/officeDocument/2006/relationships/slideLayout" Target="../slideLayouts/slideLayout25.xml"/><Relationship Id="rId5" Type="http://schemas.openxmlformats.org/officeDocument/2006/relationships/image" Target="../media/image57.png"/><Relationship Id="rId4" Type="http://schemas.openxmlformats.org/officeDocument/2006/relationships/image" Target="../media/image58.png"/></Relationships>
</file>

<file path=ppt/slides/_rels/slide63.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45.xml"/><Relationship Id="rId1" Type="http://schemas.openxmlformats.org/officeDocument/2006/relationships/slideLayout" Target="../slideLayouts/slideLayout32.xml"/><Relationship Id="rId5" Type="http://schemas.openxmlformats.org/officeDocument/2006/relationships/image" Target="../media/image57.png"/><Relationship Id="rId4" Type="http://schemas.openxmlformats.org/officeDocument/2006/relationships/image" Target="../media/image58.png"/></Relationships>
</file>

<file path=ppt/slides/_rels/slide64.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46.xml"/><Relationship Id="rId1" Type="http://schemas.openxmlformats.org/officeDocument/2006/relationships/slideLayout" Target="../slideLayouts/slideLayout32.xml"/><Relationship Id="rId5" Type="http://schemas.openxmlformats.org/officeDocument/2006/relationships/image" Target="../media/image57.png"/><Relationship Id="rId4" Type="http://schemas.openxmlformats.org/officeDocument/2006/relationships/image" Target="../media/image58.png"/></Relationships>
</file>

<file path=ppt/slides/_rels/slide65.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47.xml"/><Relationship Id="rId1" Type="http://schemas.openxmlformats.org/officeDocument/2006/relationships/slideLayout" Target="../slideLayouts/slideLayout32.xml"/><Relationship Id="rId5" Type="http://schemas.openxmlformats.org/officeDocument/2006/relationships/image" Target="../media/image57.png"/><Relationship Id="rId4" Type="http://schemas.openxmlformats.org/officeDocument/2006/relationships/image" Target="../media/image58.png"/></Relationships>
</file>

<file path=ppt/slides/_rels/slide66.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48.xml"/><Relationship Id="rId1" Type="http://schemas.openxmlformats.org/officeDocument/2006/relationships/slideLayout" Target="../slideLayouts/slideLayout32.xml"/><Relationship Id="rId5" Type="http://schemas.openxmlformats.org/officeDocument/2006/relationships/image" Target="../media/image57.png"/><Relationship Id="rId4" Type="http://schemas.openxmlformats.org/officeDocument/2006/relationships/image" Target="../media/image58.png"/></Relationships>
</file>

<file path=ppt/slides/_rels/slide67.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49.xml"/><Relationship Id="rId1" Type="http://schemas.openxmlformats.org/officeDocument/2006/relationships/slideLayout" Target="../slideLayouts/slideLayout32.xml"/><Relationship Id="rId5" Type="http://schemas.openxmlformats.org/officeDocument/2006/relationships/image" Target="../media/image57.png"/><Relationship Id="rId4" Type="http://schemas.openxmlformats.org/officeDocument/2006/relationships/image" Target="../media/image58.png"/></Relationships>
</file>

<file path=ppt/slides/_rels/slide68.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50.xml"/><Relationship Id="rId1" Type="http://schemas.openxmlformats.org/officeDocument/2006/relationships/slideLayout" Target="../slideLayouts/slideLayout32.xml"/><Relationship Id="rId5" Type="http://schemas.openxmlformats.org/officeDocument/2006/relationships/image" Target="../media/image57.png"/><Relationship Id="rId4" Type="http://schemas.openxmlformats.org/officeDocument/2006/relationships/image" Target="../media/image58.png"/></Relationships>
</file>

<file path=ppt/slides/_rels/slide69.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51.xml"/><Relationship Id="rId1" Type="http://schemas.openxmlformats.org/officeDocument/2006/relationships/slideLayout" Target="../slideLayouts/slideLayout32.xml"/><Relationship Id="rId5" Type="http://schemas.openxmlformats.org/officeDocument/2006/relationships/image" Target="../media/image57.png"/><Relationship Id="rId4" Type="http://schemas.openxmlformats.org/officeDocument/2006/relationships/image" Target="../media/image58.png"/></Relationships>
</file>

<file path=ppt/slides/_rels/slide70.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52.xml"/><Relationship Id="rId1" Type="http://schemas.openxmlformats.org/officeDocument/2006/relationships/slideLayout" Target="../slideLayouts/slideLayout32.xml"/><Relationship Id="rId6" Type="http://schemas.openxmlformats.org/officeDocument/2006/relationships/image" Target="../media/image57.png"/><Relationship Id="rId5" Type="http://schemas.openxmlformats.org/officeDocument/2006/relationships/image" Target="../media/image58.png"/><Relationship Id="rId4" Type="http://schemas.openxmlformats.org/officeDocument/2006/relationships/hyperlink" Target="http://www.mrbergers.nl/" TargetMode="Externa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2" Type="http://schemas.openxmlformats.org/officeDocument/2006/relationships/image" Target="../media/image59.png"/><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image" Target="../media/image60.png"/><Relationship Id="rId1" Type="http://schemas.openxmlformats.org/officeDocument/2006/relationships/slideLayout" Target="../slideLayouts/slideLayout7.xml"/><Relationship Id="rId4" Type="http://schemas.openxmlformats.org/officeDocument/2006/relationships/image" Target="../media/image62.png"/></Relationships>
</file>

<file path=ppt/slides/_rels/slide79.xml.rels><?xml version="1.0" encoding="UTF-8" standalone="yes"?>
<Relationships xmlns="http://schemas.openxmlformats.org/package/2006/relationships"><Relationship Id="rId2" Type="http://schemas.openxmlformats.org/officeDocument/2006/relationships/hyperlink" Target="https://www.compliancefactory.nl/video/"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noChangeArrowheads="1"/>
          </p:cNvPicPr>
          <p:nvPr/>
        </p:nvPicPr>
        <p:blipFill>
          <a:blip r:embed="rId3" cstate="print">
            <a:duotone>
              <a:prstClr val="black"/>
              <a:schemeClr val="accent2">
                <a:tint val="45000"/>
                <a:satMod val="400000"/>
              </a:schemeClr>
            </a:duotone>
          </a:blip>
          <a:srcRect/>
          <a:stretch>
            <a:fillRect/>
          </a:stretch>
        </p:blipFill>
        <p:spPr bwMode="auto">
          <a:xfrm>
            <a:off x="4000496" y="2285992"/>
            <a:ext cx="1268412" cy="2997200"/>
          </a:xfrm>
          <a:prstGeom prst="rect">
            <a:avLst/>
          </a:prstGeom>
          <a:noFill/>
          <a:ln w="12700" cap="sq">
            <a:noFill/>
            <a:miter lim="800000"/>
            <a:headEnd type="none" w="sm" len="sm"/>
            <a:tailEnd type="none" w="sm" len="sm"/>
          </a:ln>
          <a:effectLst/>
        </p:spPr>
      </p:pic>
      <p:pic>
        <p:nvPicPr>
          <p:cNvPr id="7" name="Picture 6"/>
          <p:cNvPicPr>
            <a:picLocks noChangeAspect="1" noChangeArrowheads="1"/>
          </p:cNvPicPr>
          <p:nvPr/>
        </p:nvPicPr>
        <p:blipFill>
          <a:blip r:embed="rId4" cstate="print">
            <a:duotone>
              <a:schemeClr val="accent2">
                <a:shade val="45000"/>
                <a:satMod val="135000"/>
              </a:schemeClr>
              <a:prstClr val="white"/>
            </a:duotone>
          </a:blip>
          <a:srcRect/>
          <a:stretch>
            <a:fillRect/>
          </a:stretch>
        </p:blipFill>
        <p:spPr bwMode="auto">
          <a:xfrm>
            <a:off x="1571604" y="2285992"/>
            <a:ext cx="1295400" cy="2997200"/>
          </a:xfrm>
          <a:prstGeom prst="rect">
            <a:avLst/>
          </a:prstGeom>
          <a:noFill/>
          <a:ln w="12700" cap="sq">
            <a:noFill/>
            <a:miter lim="800000"/>
            <a:headEnd type="none" w="sm" len="sm"/>
            <a:tailEnd type="none" w="sm" len="sm"/>
          </a:ln>
          <a:effectLst/>
        </p:spPr>
      </p:pic>
      <p:pic>
        <p:nvPicPr>
          <p:cNvPr id="8" name="Picture 7"/>
          <p:cNvPicPr>
            <a:picLocks noChangeAspect="1" noChangeArrowheads="1"/>
          </p:cNvPicPr>
          <p:nvPr/>
        </p:nvPicPr>
        <p:blipFill>
          <a:blip r:embed="rId5" cstate="print">
            <a:duotone>
              <a:schemeClr val="accent2">
                <a:shade val="45000"/>
                <a:satMod val="135000"/>
              </a:schemeClr>
              <a:prstClr val="white"/>
            </a:duotone>
          </a:blip>
          <a:srcRect/>
          <a:stretch>
            <a:fillRect/>
          </a:stretch>
        </p:blipFill>
        <p:spPr bwMode="auto">
          <a:xfrm>
            <a:off x="6429388" y="2285992"/>
            <a:ext cx="1296987" cy="2997200"/>
          </a:xfrm>
          <a:prstGeom prst="rect">
            <a:avLst/>
          </a:prstGeom>
          <a:noFill/>
          <a:ln w="12700" cap="sq">
            <a:noFill/>
            <a:miter lim="800000"/>
            <a:headEnd type="none" w="sm" len="sm"/>
            <a:tailEnd type="none" w="sm" len="sm"/>
          </a:ln>
          <a:effectLst/>
        </p:spPr>
      </p:pic>
      <p:sp>
        <p:nvSpPr>
          <p:cNvPr id="9" name="Text Box 9"/>
          <p:cNvSpPr txBox="1">
            <a:spLocks noChangeArrowheads="1"/>
          </p:cNvSpPr>
          <p:nvPr/>
        </p:nvSpPr>
        <p:spPr bwMode="auto">
          <a:xfrm>
            <a:off x="1370351" y="1220865"/>
            <a:ext cx="6946063" cy="707886"/>
          </a:xfrm>
          <a:prstGeom prst="rect">
            <a:avLst/>
          </a:prstGeom>
          <a:noFill/>
          <a:ln w="9525">
            <a:noFill/>
            <a:miter lim="800000"/>
            <a:headEnd/>
            <a:tailEnd/>
          </a:ln>
          <a:effectLst/>
        </p:spPr>
        <p:txBody>
          <a:bodyPr wrap="square">
            <a:spAutoFit/>
          </a:bodyPr>
          <a:lstStyle/>
          <a:p>
            <a:pPr algn="ctr">
              <a:spcBef>
                <a:spcPct val="50000"/>
              </a:spcBef>
              <a:defRPr/>
            </a:pPr>
            <a:r>
              <a:rPr lang="nl-NL" sz="4000" b="1" dirty="0">
                <a:solidFill>
                  <a:srgbClr val="FF9900"/>
                </a:solidFill>
                <a:latin typeface="Verdana" pitchFamily="34" charset="0"/>
                <a:ea typeface="Verdana" pitchFamily="34" charset="0"/>
                <a:cs typeface="Verdana" pitchFamily="34" charset="0"/>
              </a:rPr>
              <a:t>Vandaag, voor morgen</a:t>
            </a:r>
          </a:p>
        </p:txBody>
      </p:sp>
      <p:sp>
        <p:nvSpPr>
          <p:cNvPr id="11" name="Tekstvak 10"/>
          <p:cNvSpPr txBox="1"/>
          <p:nvPr/>
        </p:nvSpPr>
        <p:spPr>
          <a:xfrm>
            <a:off x="1370353" y="5445224"/>
            <a:ext cx="1697901" cy="369332"/>
          </a:xfrm>
          <a:prstGeom prst="rect">
            <a:avLst/>
          </a:prstGeom>
          <a:noFill/>
        </p:spPr>
        <p:txBody>
          <a:bodyPr wrap="none" rtlCol="0">
            <a:spAutoFit/>
          </a:bodyPr>
          <a:lstStyle/>
          <a:p>
            <a:r>
              <a:rPr lang="nl-NL" b="1" dirty="0">
                <a:solidFill>
                  <a:srgbClr val="FF6600"/>
                </a:solidFill>
                <a:latin typeface="Verdana" pitchFamily="34" charset="0"/>
                <a:ea typeface="Verdana" pitchFamily="34" charset="0"/>
                <a:cs typeface="Verdana" pitchFamily="34" charset="0"/>
              </a:rPr>
              <a:t>Contracting</a:t>
            </a:r>
          </a:p>
        </p:txBody>
      </p:sp>
      <p:sp>
        <p:nvSpPr>
          <p:cNvPr id="12" name="Tekstvak 11"/>
          <p:cNvSpPr txBox="1"/>
          <p:nvPr/>
        </p:nvSpPr>
        <p:spPr>
          <a:xfrm>
            <a:off x="3703998" y="5459804"/>
            <a:ext cx="1861407" cy="369332"/>
          </a:xfrm>
          <a:prstGeom prst="rect">
            <a:avLst/>
          </a:prstGeom>
          <a:noFill/>
        </p:spPr>
        <p:txBody>
          <a:bodyPr wrap="none" rtlCol="0">
            <a:spAutoFit/>
          </a:bodyPr>
          <a:lstStyle/>
          <a:p>
            <a:r>
              <a:rPr lang="nl-NL" b="1" dirty="0">
                <a:solidFill>
                  <a:srgbClr val="FF6600"/>
                </a:solidFill>
                <a:latin typeface="Verdana" pitchFamily="34" charset="0"/>
                <a:ea typeface="Verdana" pitchFamily="34" charset="0"/>
                <a:cs typeface="Verdana" pitchFamily="34" charset="0"/>
              </a:rPr>
              <a:t>Kennisdeling</a:t>
            </a:r>
          </a:p>
        </p:txBody>
      </p:sp>
      <p:sp>
        <p:nvSpPr>
          <p:cNvPr id="13" name="Tekstvak 12"/>
          <p:cNvSpPr txBox="1"/>
          <p:nvPr/>
        </p:nvSpPr>
        <p:spPr>
          <a:xfrm>
            <a:off x="5788293" y="5445224"/>
            <a:ext cx="2765501" cy="369332"/>
          </a:xfrm>
          <a:prstGeom prst="rect">
            <a:avLst/>
          </a:prstGeom>
          <a:noFill/>
        </p:spPr>
        <p:txBody>
          <a:bodyPr wrap="none" rtlCol="0">
            <a:spAutoFit/>
          </a:bodyPr>
          <a:lstStyle/>
          <a:p>
            <a:r>
              <a:rPr lang="nl-NL" b="1" dirty="0" err="1">
                <a:solidFill>
                  <a:srgbClr val="FF6600"/>
                </a:solidFill>
                <a:latin typeface="Verdana" pitchFamily="34" charset="0"/>
                <a:ea typeface="Verdana" pitchFamily="34" charset="0"/>
                <a:cs typeface="Verdana" pitchFamily="34" charset="0"/>
              </a:rPr>
              <a:t>Risico-management</a:t>
            </a:r>
            <a:endParaRPr lang="nl-NL" b="1" dirty="0">
              <a:solidFill>
                <a:srgbClr val="FF6600"/>
              </a:solidFill>
              <a:latin typeface="Verdana" pitchFamily="34" charset="0"/>
              <a:ea typeface="Verdana" pitchFamily="34" charset="0"/>
              <a:cs typeface="Verdana" pitchFamily="34" charset="0"/>
            </a:endParaRPr>
          </a:p>
        </p:txBody>
      </p:sp>
      <p:pic>
        <p:nvPicPr>
          <p:cNvPr id="2" name="Afbeelding 1">
            <a:extLst>
              <a:ext uri="{FF2B5EF4-FFF2-40B4-BE49-F238E27FC236}">
                <a16:creationId xmlns:a16="http://schemas.microsoft.com/office/drawing/2014/main" id="{F885201C-3258-0DA1-4EA0-285B8752168B}"/>
              </a:ext>
            </a:extLst>
          </p:cNvPr>
          <p:cNvPicPr>
            <a:picLocks noChangeAspect="1"/>
          </p:cNvPicPr>
          <p:nvPr/>
        </p:nvPicPr>
        <p:blipFill>
          <a:blip r:embed="rId6" cstate="print">
            <a:alphaModFix amt="50000"/>
            <a:extLst>
              <a:ext uri="{28A0092B-C50C-407E-A947-70E740481C1C}">
                <a14:useLocalDpi xmlns:a14="http://schemas.microsoft.com/office/drawing/2010/main" val="0"/>
              </a:ext>
            </a:extLst>
          </a:blip>
          <a:stretch>
            <a:fillRect/>
          </a:stretch>
        </p:blipFill>
        <p:spPr>
          <a:xfrm>
            <a:off x="251520" y="153729"/>
            <a:ext cx="2517326" cy="834970"/>
          </a:xfrm>
          <a:prstGeom prst="rect">
            <a:avLst/>
          </a:prstGeom>
        </p:spPr>
      </p:pic>
      <p:pic>
        <p:nvPicPr>
          <p:cNvPr id="4" name="Afbeelding 3">
            <a:extLst>
              <a:ext uri="{FF2B5EF4-FFF2-40B4-BE49-F238E27FC236}">
                <a16:creationId xmlns:a16="http://schemas.microsoft.com/office/drawing/2014/main" id="{36E09A5A-A840-4883-6A60-EC58B5E5A819}"/>
              </a:ext>
            </a:extLst>
          </p:cNvPr>
          <p:cNvPicPr>
            <a:picLocks noChangeAspect="1"/>
          </p:cNvPicPr>
          <p:nvPr/>
        </p:nvPicPr>
        <p:blipFill>
          <a:blip r:embed="rId7">
            <a:alphaModFix amt="58000"/>
            <a:extLst>
              <a:ext uri="{28A0092B-C50C-407E-A947-70E740481C1C}">
                <a14:useLocalDpi xmlns:a14="http://schemas.microsoft.com/office/drawing/2010/main" val="0"/>
              </a:ext>
            </a:extLst>
          </a:blip>
          <a:stretch>
            <a:fillRect/>
          </a:stretch>
        </p:blipFill>
        <p:spPr>
          <a:xfrm>
            <a:off x="6359246" y="0"/>
            <a:ext cx="2784754" cy="1164814"/>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200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1+#ppt_w/2"/>
                                          </p:val>
                                        </p:tav>
                                        <p:tav tm="100000">
                                          <p:val>
                                            <p:strVal val="#ppt_x"/>
                                          </p:val>
                                        </p:tav>
                                      </p:tavLst>
                                    </p:anim>
                                    <p:anim calcmode="lin" valueType="num">
                                      <p:cBhvr additive="base">
                                        <p:cTn id="8" dur="500" fill="hold"/>
                                        <p:tgtEl>
                                          <p:spTgt spid="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Afbeelding 4" descr="https://encrypted-tbn0.gstatic.com/images?q=tbn:ANd9GcQe7V2Tkq7F1GjtCBRYWYQivhqF_2b-iF_HNSzr2bh2JX0FBrEW"/>
          <p:cNvPicPr/>
          <p:nvPr/>
        </p:nvPicPr>
        <p:blipFill>
          <a:blip r:embed="rId2" cstate="print"/>
          <a:srcRect/>
          <a:stretch>
            <a:fillRect/>
          </a:stretch>
        </p:blipFill>
        <p:spPr bwMode="auto">
          <a:xfrm>
            <a:off x="6732240" y="4941168"/>
            <a:ext cx="2208530" cy="666750"/>
          </a:xfrm>
          <a:prstGeom prst="rect">
            <a:avLst/>
          </a:prstGeom>
          <a:noFill/>
          <a:ln w="9525">
            <a:noFill/>
            <a:miter lim="800000"/>
            <a:headEnd/>
            <a:tailEnd/>
          </a:ln>
        </p:spPr>
      </p:pic>
      <p:pic>
        <p:nvPicPr>
          <p:cNvPr id="8" name="Afbeelding 7"/>
          <p:cNvPicPr/>
          <p:nvPr/>
        </p:nvPicPr>
        <p:blipFill>
          <a:blip r:embed="rId3" cstate="print"/>
          <a:srcRect/>
          <a:stretch>
            <a:fillRect/>
          </a:stretch>
        </p:blipFill>
        <p:spPr bwMode="auto">
          <a:xfrm>
            <a:off x="3045589" y="3282781"/>
            <a:ext cx="2952328" cy="1656184"/>
          </a:xfrm>
          <a:prstGeom prst="rect">
            <a:avLst/>
          </a:prstGeom>
          <a:noFill/>
          <a:ln w="9525">
            <a:noFill/>
            <a:miter lim="800000"/>
            <a:headEnd/>
            <a:tailEnd/>
          </a:ln>
        </p:spPr>
      </p:pic>
      <p:pic>
        <p:nvPicPr>
          <p:cNvPr id="10" name="Picture 4">
            <a:hlinkClick r:id="rId4"/>
          </p:cNvPr>
          <p:cNvPicPr>
            <a:picLocks noChangeAspect="1" noChangeArrowheads="1"/>
          </p:cNvPicPr>
          <p:nvPr/>
        </p:nvPicPr>
        <p:blipFill>
          <a:blip r:embed="rId5" cstate="print"/>
          <a:srcRect/>
          <a:stretch>
            <a:fillRect/>
          </a:stretch>
        </p:blipFill>
        <p:spPr bwMode="auto">
          <a:xfrm>
            <a:off x="3203848" y="999312"/>
            <a:ext cx="2562492" cy="1440160"/>
          </a:xfrm>
          <a:prstGeom prst="rect">
            <a:avLst/>
          </a:prstGeom>
          <a:noFill/>
          <a:ln w="9525">
            <a:noFill/>
            <a:miter lim="800000"/>
            <a:headEnd/>
            <a:tailEnd/>
          </a:ln>
        </p:spPr>
      </p:pic>
      <p:pic>
        <p:nvPicPr>
          <p:cNvPr id="12" name="Picture 5"/>
          <p:cNvPicPr>
            <a:picLocks noChangeAspect="1" noChangeArrowheads="1"/>
          </p:cNvPicPr>
          <p:nvPr/>
        </p:nvPicPr>
        <p:blipFill>
          <a:blip r:embed="rId6" cstate="print"/>
          <a:srcRect/>
          <a:stretch>
            <a:fillRect/>
          </a:stretch>
        </p:blipFill>
        <p:spPr bwMode="auto">
          <a:xfrm>
            <a:off x="7806288" y="1533549"/>
            <a:ext cx="1085835" cy="977453"/>
          </a:xfrm>
          <a:prstGeom prst="rect">
            <a:avLst/>
          </a:prstGeom>
          <a:noFill/>
          <a:ln w="9525">
            <a:noFill/>
            <a:miter lim="800000"/>
            <a:headEnd/>
            <a:tailEnd/>
          </a:ln>
        </p:spPr>
      </p:pic>
      <p:sp>
        <p:nvSpPr>
          <p:cNvPr id="13" name="Tekstvak 12"/>
          <p:cNvSpPr txBox="1"/>
          <p:nvPr/>
        </p:nvSpPr>
        <p:spPr>
          <a:xfrm>
            <a:off x="251520" y="2492896"/>
            <a:ext cx="1569660" cy="369332"/>
          </a:xfrm>
          <a:prstGeom prst="rect">
            <a:avLst/>
          </a:prstGeom>
          <a:noFill/>
        </p:spPr>
        <p:txBody>
          <a:bodyPr wrap="none" rtlCol="0">
            <a:spAutoFit/>
          </a:bodyPr>
          <a:lstStyle/>
          <a:p>
            <a:r>
              <a:rPr lang="nl-NL" dirty="0">
                <a:solidFill>
                  <a:srgbClr val="CC6600"/>
                </a:solidFill>
              </a:rPr>
              <a:t>Zelfstandigen</a:t>
            </a:r>
          </a:p>
        </p:txBody>
      </p:sp>
      <p:sp>
        <p:nvSpPr>
          <p:cNvPr id="14" name="Tekstvak 13"/>
          <p:cNvSpPr txBox="1"/>
          <p:nvPr/>
        </p:nvSpPr>
        <p:spPr>
          <a:xfrm>
            <a:off x="253221" y="2890784"/>
            <a:ext cx="1223412" cy="369332"/>
          </a:xfrm>
          <a:prstGeom prst="rect">
            <a:avLst/>
          </a:prstGeom>
          <a:noFill/>
        </p:spPr>
        <p:txBody>
          <a:bodyPr wrap="none" rtlCol="0">
            <a:spAutoFit/>
          </a:bodyPr>
          <a:lstStyle/>
          <a:p>
            <a:r>
              <a:rPr lang="nl-NL" dirty="0">
                <a:solidFill>
                  <a:srgbClr val="CC6600"/>
                </a:solidFill>
              </a:rPr>
              <a:t>Uitzenden</a:t>
            </a:r>
          </a:p>
        </p:txBody>
      </p:sp>
      <p:sp>
        <p:nvSpPr>
          <p:cNvPr id="15" name="Tekstvak 14"/>
          <p:cNvSpPr txBox="1"/>
          <p:nvPr/>
        </p:nvSpPr>
        <p:spPr>
          <a:xfrm>
            <a:off x="266045" y="3283259"/>
            <a:ext cx="1197764" cy="369332"/>
          </a:xfrm>
          <a:prstGeom prst="rect">
            <a:avLst/>
          </a:prstGeom>
          <a:noFill/>
        </p:spPr>
        <p:txBody>
          <a:bodyPr wrap="none" rtlCol="0">
            <a:spAutoFit/>
          </a:bodyPr>
          <a:lstStyle/>
          <a:p>
            <a:r>
              <a:rPr lang="nl-NL" dirty="0">
                <a:solidFill>
                  <a:srgbClr val="CC6600"/>
                </a:solidFill>
              </a:rPr>
              <a:t>Payrolling</a:t>
            </a:r>
          </a:p>
        </p:txBody>
      </p:sp>
      <p:sp>
        <p:nvSpPr>
          <p:cNvPr id="16" name="Tekstvak 15"/>
          <p:cNvSpPr txBox="1"/>
          <p:nvPr/>
        </p:nvSpPr>
        <p:spPr>
          <a:xfrm>
            <a:off x="251520" y="3684310"/>
            <a:ext cx="1505540" cy="369332"/>
          </a:xfrm>
          <a:prstGeom prst="rect">
            <a:avLst/>
          </a:prstGeom>
          <a:noFill/>
        </p:spPr>
        <p:txBody>
          <a:bodyPr wrap="none" rtlCol="0">
            <a:spAutoFit/>
          </a:bodyPr>
          <a:lstStyle/>
          <a:p>
            <a:r>
              <a:rPr lang="nl-NL" dirty="0">
                <a:solidFill>
                  <a:srgbClr val="CC6600"/>
                </a:solidFill>
              </a:rPr>
              <a:t>Leveranciers</a:t>
            </a:r>
          </a:p>
        </p:txBody>
      </p:sp>
      <p:sp>
        <p:nvSpPr>
          <p:cNvPr id="17" name="Tekstvak 16"/>
          <p:cNvSpPr txBox="1"/>
          <p:nvPr/>
        </p:nvSpPr>
        <p:spPr>
          <a:xfrm>
            <a:off x="256297" y="4088063"/>
            <a:ext cx="1595309" cy="369332"/>
          </a:xfrm>
          <a:prstGeom prst="rect">
            <a:avLst/>
          </a:prstGeom>
          <a:noFill/>
        </p:spPr>
        <p:txBody>
          <a:bodyPr wrap="none" rtlCol="0">
            <a:spAutoFit/>
          </a:bodyPr>
          <a:lstStyle/>
          <a:p>
            <a:r>
              <a:rPr lang="nl-NL" dirty="0">
                <a:solidFill>
                  <a:srgbClr val="CC6600"/>
                </a:solidFill>
              </a:rPr>
              <a:t>Buitenlanders</a:t>
            </a:r>
          </a:p>
        </p:txBody>
      </p:sp>
      <p:sp>
        <p:nvSpPr>
          <p:cNvPr id="23" name="Tekstvak 22"/>
          <p:cNvSpPr txBox="1"/>
          <p:nvPr/>
        </p:nvSpPr>
        <p:spPr>
          <a:xfrm>
            <a:off x="3099973" y="2559916"/>
            <a:ext cx="4280339" cy="246221"/>
          </a:xfrm>
          <a:prstGeom prst="rect">
            <a:avLst/>
          </a:prstGeom>
          <a:noFill/>
        </p:spPr>
        <p:txBody>
          <a:bodyPr wrap="none" rtlCol="0">
            <a:spAutoFit/>
          </a:bodyPr>
          <a:lstStyle/>
          <a:p>
            <a:r>
              <a:rPr lang="nl-NL" sz="1000" b="1" dirty="0">
                <a:solidFill>
                  <a:srgbClr val="CC6600"/>
                </a:solidFill>
                <a:latin typeface="Verdana" pitchFamily="34" charset="0"/>
                <a:ea typeface="Verdana" pitchFamily="34" charset="0"/>
                <a:cs typeface="Verdana" pitchFamily="34" charset="0"/>
              </a:rPr>
              <a:t>Vestigingen in Culemborg, Antwerpen (België/Frankrijk)</a:t>
            </a:r>
          </a:p>
        </p:txBody>
      </p:sp>
      <p:sp>
        <p:nvSpPr>
          <p:cNvPr id="25" name="Tekstvak 24"/>
          <p:cNvSpPr txBox="1"/>
          <p:nvPr/>
        </p:nvSpPr>
        <p:spPr>
          <a:xfrm>
            <a:off x="7812360" y="2564904"/>
            <a:ext cx="1208985" cy="246221"/>
          </a:xfrm>
          <a:prstGeom prst="rect">
            <a:avLst/>
          </a:prstGeom>
          <a:noFill/>
        </p:spPr>
        <p:txBody>
          <a:bodyPr wrap="none" rtlCol="0">
            <a:spAutoFit/>
          </a:bodyPr>
          <a:lstStyle/>
          <a:p>
            <a:r>
              <a:rPr lang="nl-NL" sz="1000" b="1" dirty="0">
                <a:solidFill>
                  <a:srgbClr val="CC6600"/>
                </a:solidFill>
                <a:latin typeface="Verdana" pitchFamily="34" charset="0"/>
                <a:ea typeface="Verdana" pitchFamily="34" charset="0"/>
                <a:cs typeface="Verdana" pitchFamily="34" charset="0"/>
              </a:rPr>
              <a:t>MSP specialist</a:t>
            </a:r>
          </a:p>
        </p:txBody>
      </p:sp>
      <p:sp>
        <p:nvSpPr>
          <p:cNvPr id="26" name="Tekstvak 25"/>
          <p:cNvSpPr txBox="1"/>
          <p:nvPr/>
        </p:nvSpPr>
        <p:spPr>
          <a:xfrm>
            <a:off x="7205459" y="4149080"/>
            <a:ext cx="1912703" cy="400110"/>
          </a:xfrm>
          <a:prstGeom prst="rect">
            <a:avLst/>
          </a:prstGeom>
          <a:noFill/>
        </p:spPr>
        <p:txBody>
          <a:bodyPr wrap="none" rtlCol="0">
            <a:spAutoFit/>
          </a:bodyPr>
          <a:lstStyle/>
          <a:p>
            <a:pPr algn="ctr"/>
            <a:r>
              <a:rPr lang="nl-NL" sz="1000" b="1" dirty="0">
                <a:solidFill>
                  <a:srgbClr val="CC6600"/>
                </a:solidFill>
                <a:latin typeface="Verdana" pitchFamily="34" charset="0"/>
                <a:ea typeface="Verdana" pitchFamily="34" charset="0"/>
                <a:cs typeface="Verdana" pitchFamily="34" charset="0"/>
              </a:rPr>
              <a:t>Wat moet je weten over</a:t>
            </a:r>
          </a:p>
          <a:p>
            <a:pPr algn="ctr"/>
            <a:r>
              <a:rPr lang="nl-NL" sz="1000" b="1" dirty="0">
                <a:solidFill>
                  <a:srgbClr val="CC6600"/>
                </a:solidFill>
                <a:latin typeface="Verdana" pitchFamily="34" charset="0"/>
                <a:ea typeface="Verdana" pitchFamily="34" charset="0"/>
                <a:cs typeface="Verdana" pitchFamily="34" charset="0"/>
              </a:rPr>
              <a:t>Wet DBA</a:t>
            </a:r>
          </a:p>
        </p:txBody>
      </p:sp>
      <p:sp>
        <p:nvSpPr>
          <p:cNvPr id="27" name="Tekstvak 26"/>
          <p:cNvSpPr txBox="1"/>
          <p:nvPr/>
        </p:nvSpPr>
        <p:spPr>
          <a:xfrm>
            <a:off x="6432354" y="5661248"/>
            <a:ext cx="2747868" cy="400110"/>
          </a:xfrm>
          <a:prstGeom prst="rect">
            <a:avLst/>
          </a:prstGeom>
          <a:noFill/>
        </p:spPr>
        <p:txBody>
          <a:bodyPr wrap="none" rtlCol="0">
            <a:spAutoFit/>
          </a:bodyPr>
          <a:lstStyle/>
          <a:p>
            <a:pPr algn="ctr"/>
            <a:r>
              <a:rPr lang="nl-NL" sz="1000" b="1" dirty="0">
                <a:solidFill>
                  <a:srgbClr val="CC6600"/>
                </a:solidFill>
                <a:latin typeface="Verdana" pitchFamily="34" charset="0"/>
                <a:ea typeface="Verdana" pitchFamily="34" charset="0"/>
                <a:cs typeface="Verdana" pitchFamily="34" charset="0"/>
              </a:rPr>
              <a:t>Kennisdeling via  Workshops, </a:t>
            </a:r>
          </a:p>
          <a:p>
            <a:pPr algn="ctr"/>
            <a:r>
              <a:rPr lang="nl-NL" sz="1000" b="1" dirty="0">
                <a:solidFill>
                  <a:srgbClr val="CC6600"/>
                </a:solidFill>
                <a:latin typeface="Verdana" pitchFamily="34" charset="0"/>
                <a:ea typeface="Verdana" pitchFamily="34" charset="0"/>
                <a:cs typeface="Verdana" pitchFamily="34" charset="0"/>
              </a:rPr>
              <a:t>Webinars, Seminars en Opleidingen</a:t>
            </a:r>
          </a:p>
        </p:txBody>
      </p:sp>
      <p:sp>
        <p:nvSpPr>
          <p:cNvPr id="28" name="Tekstvak 27"/>
          <p:cNvSpPr txBox="1"/>
          <p:nvPr/>
        </p:nvSpPr>
        <p:spPr>
          <a:xfrm>
            <a:off x="2191090" y="6318034"/>
            <a:ext cx="4998484" cy="246221"/>
          </a:xfrm>
          <a:prstGeom prst="rect">
            <a:avLst/>
          </a:prstGeom>
          <a:noFill/>
        </p:spPr>
        <p:txBody>
          <a:bodyPr wrap="none" rtlCol="0">
            <a:spAutoFit/>
          </a:bodyPr>
          <a:lstStyle/>
          <a:p>
            <a:r>
              <a:rPr lang="nl-NL" sz="1000" b="1" dirty="0">
                <a:solidFill>
                  <a:srgbClr val="CC6600"/>
                </a:solidFill>
                <a:latin typeface="Verdana" pitchFamily="34" charset="0"/>
                <a:ea typeface="Verdana" pitchFamily="34" charset="0"/>
                <a:cs typeface="Verdana" pitchFamily="34" charset="0"/>
              </a:rPr>
              <a:t>EIGEN contractsoftware voor nationale en internationale bedrijven</a:t>
            </a:r>
          </a:p>
        </p:txBody>
      </p:sp>
      <p:sp>
        <p:nvSpPr>
          <p:cNvPr id="30" name="Tekstvak 29">
            <a:extLst>
              <a:ext uri="{FF2B5EF4-FFF2-40B4-BE49-F238E27FC236}">
                <a16:creationId xmlns:a16="http://schemas.microsoft.com/office/drawing/2014/main" id="{EFA8FF1D-D4ED-4999-B742-3A27FD07585E}"/>
              </a:ext>
            </a:extLst>
          </p:cNvPr>
          <p:cNvSpPr txBox="1"/>
          <p:nvPr/>
        </p:nvSpPr>
        <p:spPr>
          <a:xfrm>
            <a:off x="3099973" y="2773386"/>
            <a:ext cx="3475631" cy="246221"/>
          </a:xfrm>
          <a:prstGeom prst="rect">
            <a:avLst/>
          </a:prstGeom>
          <a:noFill/>
        </p:spPr>
        <p:txBody>
          <a:bodyPr wrap="none" rtlCol="0">
            <a:spAutoFit/>
          </a:bodyPr>
          <a:lstStyle/>
          <a:p>
            <a:r>
              <a:rPr lang="nl-NL" sz="1000" b="1" dirty="0">
                <a:solidFill>
                  <a:srgbClr val="CC6600"/>
                </a:solidFill>
                <a:latin typeface="Verdana" pitchFamily="34" charset="0"/>
                <a:ea typeface="Verdana" pitchFamily="34" charset="0"/>
                <a:cs typeface="Verdana" pitchFamily="34" charset="0"/>
              </a:rPr>
              <a:t>Essen (Duitsland)  en </a:t>
            </a:r>
            <a:r>
              <a:rPr lang="nl-NL" sz="1000" b="1" dirty="0" err="1">
                <a:solidFill>
                  <a:srgbClr val="CC6600"/>
                </a:solidFill>
                <a:latin typeface="Verdana" pitchFamily="34" charset="0"/>
                <a:ea typeface="Verdana" pitchFamily="34" charset="0"/>
                <a:cs typeface="Verdana" pitchFamily="34" charset="0"/>
              </a:rPr>
              <a:t>Shrewsbury</a:t>
            </a:r>
            <a:r>
              <a:rPr lang="nl-NL" sz="1000" b="1" dirty="0">
                <a:solidFill>
                  <a:srgbClr val="CC6600"/>
                </a:solidFill>
                <a:latin typeface="Verdana" pitchFamily="34" charset="0"/>
                <a:ea typeface="Verdana" pitchFamily="34" charset="0"/>
                <a:cs typeface="Verdana" pitchFamily="34" charset="0"/>
              </a:rPr>
              <a:t> (Engeland)</a:t>
            </a:r>
          </a:p>
        </p:txBody>
      </p:sp>
      <p:pic>
        <p:nvPicPr>
          <p:cNvPr id="11" name="Afbeelding 10">
            <a:extLst>
              <a:ext uri="{FF2B5EF4-FFF2-40B4-BE49-F238E27FC236}">
                <a16:creationId xmlns:a16="http://schemas.microsoft.com/office/drawing/2014/main" id="{5C934DE5-8CC0-914A-033E-2DEDA90C1BA5}"/>
              </a:ext>
            </a:extLst>
          </p:cNvPr>
          <p:cNvPicPr>
            <a:picLocks noChangeAspect="1"/>
          </p:cNvPicPr>
          <p:nvPr/>
        </p:nvPicPr>
        <p:blipFill>
          <a:blip r:embed="rId7" cstate="print">
            <a:alphaModFix amt="50000"/>
            <a:extLst>
              <a:ext uri="{28A0092B-C50C-407E-A947-70E740481C1C}">
                <a14:useLocalDpi xmlns:a14="http://schemas.microsoft.com/office/drawing/2010/main" val="0"/>
              </a:ext>
            </a:extLst>
          </a:blip>
          <a:stretch>
            <a:fillRect/>
          </a:stretch>
        </p:blipFill>
        <p:spPr>
          <a:xfrm>
            <a:off x="251520" y="153729"/>
            <a:ext cx="2517326" cy="834970"/>
          </a:xfrm>
          <a:prstGeom prst="rect">
            <a:avLst/>
          </a:prstGeom>
        </p:spPr>
      </p:pic>
      <p:pic>
        <p:nvPicPr>
          <p:cNvPr id="33" name="Afbeelding 32">
            <a:extLst>
              <a:ext uri="{FF2B5EF4-FFF2-40B4-BE49-F238E27FC236}">
                <a16:creationId xmlns:a16="http://schemas.microsoft.com/office/drawing/2014/main" id="{66AC3692-48E9-6478-C6A4-98B91843F766}"/>
              </a:ext>
            </a:extLst>
          </p:cNvPr>
          <p:cNvPicPr>
            <a:picLocks noChangeAspect="1"/>
          </p:cNvPicPr>
          <p:nvPr/>
        </p:nvPicPr>
        <p:blipFill>
          <a:blip r:embed="rId8"/>
          <a:stretch>
            <a:fillRect/>
          </a:stretch>
        </p:blipFill>
        <p:spPr>
          <a:xfrm>
            <a:off x="864927" y="5227901"/>
            <a:ext cx="2004849" cy="550703"/>
          </a:xfrm>
          <a:prstGeom prst="rect">
            <a:avLst/>
          </a:prstGeom>
        </p:spPr>
      </p:pic>
      <p:pic>
        <p:nvPicPr>
          <p:cNvPr id="35" name="Afbeelding 34">
            <a:extLst>
              <a:ext uri="{FF2B5EF4-FFF2-40B4-BE49-F238E27FC236}">
                <a16:creationId xmlns:a16="http://schemas.microsoft.com/office/drawing/2014/main" id="{BE6762C8-9E81-BE71-587C-D51CA417C4BF}"/>
              </a:ext>
            </a:extLst>
          </p:cNvPr>
          <p:cNvPicPr>
            <a:picLocks noChangeAspect="1"/>
          </p:cNvPicPr>
          <p:nvPr/>
        </p:nvPicPr>
        <p:blipFill>
          <a:blip r:embed="rId9"/>
          <a:stretch>
            <a:fillRect/>
          </a:stretch>
        </p:blipFill>
        <p:spPr>
          <a:xfrm>
            <a:off x="3411656" y="5087679"/>
            <a:ext cx="1028147" cy="949862"/>
          </a:xfrm>
          <a:prstGeom prst="rect">
            <a:avLst/>
          </a:prstGeom>
        </p:spPr>
      </p:pic>
      <p:pic>
        <p:nvPicPr>
          <p:cNvPr id="37" name="Afbeelding 36">
            <a:extLst>
              <a:ext uri="{FF2B5EF4-FFF2-40B4-BE49-F238E27FC236}">
                <a16:creationId xmlns:a16="http://schemas.microsoft.com/office/drawing/2014/main" id="{C8F07111-84B5-A439-00D7-9F880261B3C1}"/>
              </a:ext>
            </a:extLst>
          </p:cNvPr>
          <p:cNvPicPr>
            <a:picLocks noChangeAspect="1"/>
          </p:cNvPicPr>
          <p:nvPr/>
        </p:nvPicPr>
        <p:blipFill>
          <a:blip r:embed="rId10"/>
          <a:stretch>
            <a:fillRect/>
          </a:stretch>
        </p:blipFill>
        <p:spPr>
          <a:xfrm>
            <a:off x="7303210" y="3075450"/>
            <a:ext cx="1676634" cy="971686"/>
          </a:xfrm>
          <a:prstGeom prst="rect">
            <a:avLst/>
          </a:prstGeom>
        </p:spPr>
      </p:pic>
      <p:pic>
        <p:nvPicPr>
          <p:cNvPr id="3" name="Afbeelding 2">
            <a:extLst>
              <a:ext uri="{FF2B5EF4-FFF2-40B4-BE49-F238E27FC236}">
                <a16:creationId xmlns:a16="http://schemas.microsoft.com/office/drawing/2014/main" id="{7D2A657A-2AC2-23BB-9086-6EAA703EE78E}"/>
              </a:ext>
            </a:extLst>
          </p:cNvPr>
          <p:cNvPicPr>
            <a:picLocks noChangeAspect="1"/>
          </p:cNvPicPr>
          <p:nvPr/>
        </p:nvPicPr>
        <p:blipFill>
          <a:blip r:embed="rId11">
            <a:alphaModFix amt="58000"/>
            <a:extLst>
              <a:ext uri="{28A0092B-C50C-407E-A947-70E740481C1C}">
                <a14:useLocalDpi xmlns:a14="http://schemas.microsoft.com/office/drawing/2010/main" val="0"/>
              </a:ext>
            </a:extLst>
          </a:blip>
          <a:stretch>
            <a:fillRect/>
          </a:stretch>
        </p:blipFill>
        <p:spPr>
          <a:xfrm>
            <a:off x="6359246" y="0"/>
            <a:ext cx="2784754" cy="1164814"/>
          </a:xfrm>
          <a:prstGeom prst="rect">
            <a:avLst/>
          </a:prstGeom>
        </p:spPr>
      </p:pic>
      <p:sp>
        <p:nvSpPr>
          <p:cNvPr id="7" name="Tekstvak 6">
            <a:extLst>
              <a:ext uri="{FF2B5EF4-FFF2-40B4-BE49-F238E27FC236}">
                <a16:creationId xmlns:a16="http://schemas.microsoft.com/office/drawing/2014/main" id="{919265AF-1732-6E1B-E069-1CC224E11E39}"/>
              </a:ext>
            </a:extLst>
          </p:cNvPr>
          <p:cNvSpPr txBox="1"/>
          <p:nvPr/>
        </p:nvSpPr>
        <p:spPr>
          <a:xfrm>
            <a:off x="251520" y="4506392"/>
            <a:ext cx="962764" cy="369332"/>
          </a:xfrm>
          <a:prstGeom prst="rect">
            <a:avLst/>
          </a:prstGeom>
          <a:noFill/>
        </p:spPr>
        <p:txBody>
          <a:bodyPr wrap="none" rtlCol="0">
            <a:spAutoFit/>
          </a:bodyPr>
          <a:lstStyle/>
          <a:p>
            <a:r>
              <a:rPr lang="nl-NL" dirty="0">
                <a:solidFill>
                  <a:srgbClr val="CC6600"/>
                </a:solidFill>
              </a:rPr>
              <a:t>Staffing</a:t>
            </a:r>
          </a:p>
        </p:txBody>
      </p:sp>
      <p:pic>
        <p:nvPicPr>
          <p:cNvPr id="9" name="Afbeelding 8">
            <a:extLst>
              <a:ext uri="{FF2B5EF4-FFF2-40B4-BE49-F238E27FC236}">
                <a16:creationId xmlns:a16="http://schemas.microsoft.com/office/drawing/2014/main" id="{E1379DBD-83B9-DB7F-B426-CF6636C453D2}"/>
              </a:ext>
            </a:extLst>
          </p:cNvPr>
          <p:cNvPicPr>
            <a:picLocks noChangeAspect="1"/>
          </p:cNvPicPr>
          <p:nvPr/>
        </p:nvPicPr>
        <p:blipFill>
          <a:blip r:embed="rId12"/>
          <a:stretch>
            <a:fillRect/>
          </a:stretch>
        </p:blipFill>
        <p:spPr>
          <a:xfrm>
            <a:off x="5100846" y="5140470"/>
            <a:ext cx="897071" cy="897071"/>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922114"/>
          </a:xfrm>
        </p:spPr>
        <p:txBody>
          <a:bodyPr/>
          <a:lstStyle/>
          <a:p>
            <a:r>
              <a:rPr lang="nl-NL" sz="2400" b="1" dirty="0">
                <a:solidFill>
                  <a:srgbClr val="FF9900"/>
                </a:solidFill>
                <a:latin typeface="Verdana" pitchFamily="34" charset="0"/>
                <a:ea typeface="Verdana" pitchFamily="34" charset="0"/>
                <a:cs typeface="Verdana" pitchFamily="34" charset="0"/>
              </a:rPr>
              <a:t>Karl van der Horst</a:t>
            </a:r>
            <a:br>
              <a:rPr lang="nl-NL" sz="2400" b="1" dirty="0">
                <a:solidFill>
                  <a:srgbClr val="FF9900"/>
                </a:solidFill>
                <a:latin typeface="Verdana" pitchFamily="34" charset="0"/>
                <a:ea typeface="Verdana" pitchFamily="34" charset="0"/>
                <a:cs typeface="Verdana" pitchFamily="34" charset="0"/>
              </a:rPr>
            </a:br>
            <a:r>
              <a:rPr lang="nl-NL" sz="1400" b="1" dirty="0">
                <a:solidFill>
                  <a:srgbClr val="FF9900"/>
                </a:solidFill>
                <a:latin typeface="Verdana" pitchFamily="34" charset="0"/>
                <a:ea typeface="Verdana" pitchFamily="34" charset="0"/>
                <a:cs typeface="Verdana" pitchFamily="34" charset="0"/>
              </a:rPr>
              <a:t>CEO FixedToday, Compliance Factory</a:t>
            </a:r>
          </a:p>
        </p:txBody>
      </p:sp>
      <p:sp>
        <p:nvSpPr>
          <p:cNvPr id="3" name="Tijdelijke aanduiding voor inhoud 2"/>
          <p:cNvSpPr>
            <a:spLocks noGrp="1"/>
          </p:cNvSpPr>
          <p:nvPr>
            <p:ph idx="1"/>
          </p:nvPr>
        </p:nvSpPr>
        <p:spPr>
          <a:xfrm>
            <a:off x="395536" y="1412777"/>
            <a:ext cx="8229600" cy="2160240"/>
          </a:xfrm>
        </p:spPr>
        <p:txBody>
          <a:bodyPr/>
          <a:lstStyle/>
          <a:p>
            <a:pPr marL="342900" lvl="1" indent="-342900">
              <a:buFont typeface="Arial" pitchFamily="34" charset="0"/>
              <a:buChar char="•"/>
            </a:pPr>
            <a:r>
              <a:rPr lang="nl-NL" sz="1400" b="1" dirty="0">
                <a:solidFill>
                  <a:srgbClr val="0033CC"/>
                </a:solidFill>
                <a:latin typeface="Verdana" pitchFamily="34" charset="0"/>
                <a:ea typeface="Verdana" pitchFamily="34" charset="0"/>
                <a:cs typeface="Verdana" pitchFamily="34" charset="0"/>
              </a:rPr>
              <a:t>Sinds 1985 betrokken bij vorming regelgeving rondom Zelfstandigheid (</a:t>
            </a:r>
            <a:r>
              <a:rPr lang="nl-NL" sz="1400" b="1" dirty="0">
                <a:solidFill>
                  <a:srgbClr val="0033CC"/>
                </a:solidFill>
                <a:latin typeface="Verdana" pitchFamily="34" charset="0"/>
                <a:ea typeface="Verdana" pitchFamily="34" charset="0"/>
                <a:cs typeface="Verdana" pitchFamily="34" charset="0"/>
                <a:hlinkClick r:id="rId2"/>
              </a:rPr>
              <a:t>LinkedIn</a:t>
            </a:r>
            <a:r>
              <a:rPr lang="nl-NL" sz="1400" b="1" dirty="0">
                <a:solidFill>
                  <a:srgbClr val="0033CC"/>
                </a:solidFill>
                <a:latin typeface="Verdana" pitchFamily="34" charset="0"/>
                <a:ea typeface="Verdana" pitchFamily="34" charset="0"/>
                <a:cs typeface="Verdana" pitchFamily="34" charset="0"/>
              </a:rPr>
              <a:t>)</a:t>
            </a:r>
          </a:p>
          <a:p>
            <a:pPr marL="342900" lvl="1" indent="-342900">
              <a:buNone/>
            </a:pPr>
            <a:endParaRPr lang="nl-NL" sz="1400" b="1" dirty="0">
              <a:solidFill>
                <a:srgbClr val="0033CC"/>
              </a:solidFill>
              <a:latin typeface="Verdana" pitchFamily="34" charset="0"/>
              <a:ea typeface="Verdana" pitchFamily="34" charset="0"/>
              <a:cs typeface="Verdana" pitchFamily="34" charset="0"/>
            </a:endParaRPr>
          </a:p>
          <a:p>
            <a:pPr marL="342900" lvl="1" indent="-342900">
              <a:buFont typeface="Arial" pitchFamily="34" charset="0"/>
              <a:buChar char="•"/>
            </a:pPr>
            <a:r>
              <a:rPr lang="nl-NL" sz="1400" b="1" dirty="0">
                <a:solidFill>
                  <a:srgbClr val="0033CC"/>
                </a:solidFill>
                <a:latin typeface="Verdana" pitchFamily="34" charset="0"/>
                <a:ea typeface="Verdana" pitchFamily="34" charset="0"/>
                <a:cs typeface="Verdana" pitchFamily="34" charset="0"/>
              </a:rPr>
              <a:t>1992 – 2004  Mede grondlegger van de VAR en diverse convenanten met de Belastingdienst inzake Zelfstandigen</a:t>
            </a:r>
          </a:p>
          <a:p>
            <a:pPr marL="342900" lvl="1" indent="-342900">
              <a:buNone/>
            </a:pPr>
            <a:endParaRPr lang="nl-NL" sz="1400" b="1" dirty="0">
              <a:solidFill>
                <a:srgbClr val="0033CC"/>
              </a:solidFill>
              <a:latin typeface="Verdana" pitchFamily="34" charset="0"/>
              <a:ea typeface="Verdana" pitchFamily="34" charset="0"/>
              <a:cs typeface="Verdana" pitchFamily="34" charset="0"/>
            </a:endParaRPr>
          </a:p>
          <a:p>
            <a:pPr marL="342900" lvl="1" indent="-342900">
              <a:buFont typeface="Arial" pitchFamily="34" charset="0"/>
              <a:buChar char="•"/>
            </a:pPr>
            <a:r>
              <a:rPr lang="nl-NL" sz="1400" b="1" dirty="0">
                <a:solidFill>
                  <a:srgbClr val="0033CC"/>
                </a:solidFill>
                <a:latin typeface="Verdana" pitchFamily="34" charset="0"/>
                <a:ea typeface="Verdana" pitchFamily="34" charset="0"/>
                <a:cs typeface="Verdana" pitchFamily="34" charset="0"/>
              </a:rPr>
              <a:t>2013 Direct betrokken bij gesprekken met Ministerie/Belastingdienst over afschaffing VAR en nieuwe Wet Deregulering Beoordeling Arbeidsrelaties (WDBA); Team WDBA, Kerngroep BOVIB, Klankbordgroep WDBA</a:t>
            </a:r>
          </a:p>
        </p:txBody>
      </p:sp>
      <p:sp>
        <p:nvSpPr>
          <p:cNvPr id="5" name="Tekstvak 4">
            <a:hlinkClick r:id="rId3" action="ppaction://hlinksldjump"/>
          </p:cNvPr>
          <p:cNvSpPr txBox="1"/>
          <p:nvPr/>
        </p:nvSpPr>
        <p:spPr>
          <a:xfrm>
            <a:off x="3131840" y="3789040"/>
            <a:ext cx="2646878" cy="369332"/>
          </a:xfrm>
          <a:prstGeom prst="rect">
            <a:avLst/>
          </a:prstGeom>
          <a:noFill/>
        </p:spPr>
        <p:txBody>
          <a:bodyPr wrap="none" rtlCol="0">
            <a:spAutoFit/>
          </a:bodyPr>
          <a:lstStyle/>
          <a:p>
            <a:pPr marL="342900" indent="-342900"/>
            <a:r>
              <a:rPr lang="nl-NL" b="1" dirty="0">
                <a:solidFill>
                  <a:srgbClr val="0033CC"/>
                </a:solidFill>
              </a:rPr>
              <a:t>1.   Risicoloos inhuren</a:t>
            </a:r>
          </a:p>
        </p:txBody>
      </p:sp>
      <p:sp>
        <p:nvSpPr>
          <p:cNvPr id="6" name="Tekstvak 5">
            <a:hlinkClick r:id="" action="ppaction://noaction"/>
          </p:cNvPr>
          <p:cNvSpPr txBox="1"/>
          <p:nvPr/>
        </p:nvSpPr>
        <p:spPr>
          <a:xfrm>
            <a:off x="3131840" y="4283804"/>
            <a:ext cx="4392488" cy="369332"/>
          </a:xfrm>
          <a:prstGeom prst="rect">
            <a:avLst/>
          </a:prstGeom>
          <a:noFill/>
        </p:spPr>
        <p:txBody>
          <a:bodyPr wrap="square" rtlCol="0">
            <a:spAutoFit/>
          </a:bodyPr>
          <a:lstStyle/>
          <a:p>
            <a:pPr marL="342900" indent="-342900"/>
            <a:r>
              <a:rPr lang="nl-NL" b="1" dirty="0">
                <a:solidFill>
                  <a:srgbClr val="0033CC"/>
                </a:solidFill>
              </a:rPr>
              <a:t>2.   Platformtechnologie (Jellow)</a:t>
            </a:r>
          </a:p>
        </p:txBody>
      </p:sp>
      <p:sp>
        <p:nvSpPr>
          <p:cNvPr id="7" name="Tekstvak 6">
            <a:hlinkClick r:id="" action="ppaction://noaction"/>
          </p:cNvPr>
          <p:cNvSpPr txBox="1"/>
          <p:nvPr/>
        </p:nvSpPr>
        <p:spPr>
          <a:xfrm>
            <a:off x="3131840" y="4787860"/>
            <a:ext cx="3168352" cy="369332"/>
          </a:xfrm>
          <a:prstGeom prst="rect">
            <a:avLst/>
          </a:prstGeom>
          <a:noFill/>
        </p:spPr>
        <p:txBody>
          <a:bodyPr wrap="square" rtlCol="0">
            <a:spAutoFit/>
          </a:bodyPr>
          <a:lstStyle/>
          <a:p>
            <a:r>
              <a:rPr lang="nl-NL" b="1" dirty="0">
                <a:solidFill>
                  <a:srgbClr val="0033CC"/>
                </a:solidFill>
              </a:rPr>
              <a:t>3.   Jurisprudentie (BIC)</a:t>
            </a:r>
          </a:p>
        </p:txBody>
      </p:sp>
      <p:sp>
        <p:nvSpPr>
          <p:cNvPr id="8" name="Tekstvak 7"/>
          <p:cNvSpPr txBox="1"/>
          <p:nvPr/>
        </p:nvSpPr>
        <p:spPr>
          <a:xfrm>
            <a:off x="3131840" y="5291916"/>
            <a:ext cx="1653224" cy="369332"/>
          </a:xfrm>
          <a:prstGeom prst="rect">
            <a:avLst/>
          </a:prstGeom>
          <a:noFill/>
        </p:spPr>
        <p:txBody>
          <a:bodyPr wrap="square" rtlCol="0">
            <a:spAutoFit/>
          </a:bodyPr>
          <a:lstStyle/>
          <a:p>
            <a:r>
              <a:rPr lang="nl-NL" b="1" dirty="0">
                <a:solidFill>
                  <a:srgbClr val="0033CC"/>
                </a:solidFill>
              </a:rPr>
              <a:t>4.   Toekomst</a:t>
            </a:r>
          </a:p>
        </p:txBody>
      </p:sp>
      <p:sp>
        <p:nvSpPr>
          <p:cNvPr id="10" name="Tekstvak 9">
            <a:extLst>
              <a:ext uri="{FF2B5EF4-FFF2-40B4-BE49-F238E27FC236}">
                <a16:creationId xmlns:a16="http://schemas.microsoft.com/office/drawing/2014/main" id="{91B942AB-74BF-1DF1-BEE0-C83EA43529CF}"/>
              </a:ext>
            </a:extLst>
          </p:cNvPr>
          <p:cNvSpPr txBox="1"/>
          <p:nvPr/>
        </p:nvSpPr>
        <p:spPr>
          <a:xfrm>
            <a:off x="3131840" y="5795972"/>
            <a:ext cx="2304862" cy="369332"/>
          </a:xfrm>
          <a:prstGeom prst="rect">
            <a:avLst/>
          </a:prstGeom>
          <a:noFill/>
        </p:spPr>
        <p:txBody>
          <a:bodyPr wrap="none" rtlCol="0">
            <a:spAutoFit/>
          </a:bodyPr>
          <a:lstStyle/>
          <a:p>
            <a:r>
              <a:rPr lang="nl-NL" b="1" dirty="0">
                <a:solidFill>
                  <a:srgbClr val="0033CC"/>
                </a:solidFill>
              </a:rPr>
              <a:t>5.   Afsluiting/lunch</a:t>
            </a:r>
          </a:p>
        </p:txBody>
      </p:sp>
      <p:sp>
        <p:nvSpPr>
          <p:cNvPr id="9" name="Tekstvak 8">
            <a:hlinkClick r:id="rId3" action="ppaction://hlinksldjump"/>
            <a:extLst>
              <a:ext uri="{FF2B5EF4-FFF2-40B4-BE49-F238E27FC236}">
                <a16:creationId xmlns:a16="http://schemas.microsoft.com/office/drawing/2014/main" id="{8B7110B0-2962-9D89-9AF6-1F0CC5215B22}"/>
              </a:ext>
            </a:extLst>
          </p:cNvPr>
          <p:cNvSpPr txBox="1"/>
          <p:nvPr/>
        </p:nvSpPr>
        <p:spPr>
          <a:xfrm>
            <a:off x="755576" y="3777530"/>
            <a:ext cx="2031325" cy="369332"/>
          </a:xfrm>
          <a:prstGeom prst="rect">
            <a:avLst/>
          </a:prstGeom>
          <a:noFill/>
        </p:spPr>
        <p:txBody>
          <a:bodyPr wrap="none" rtlCol="0">
            <a:spAutoFit/>
          </a:bodyPr>
          <a:lstStyle/>
          <a:p>
            <a:pPr marL="342900" indent="-342900"/>
            <a:r>
              <a:rPr lang="nl-NL" b="1" dirty="0">
                <a:solidFill>
                  <a:srgbClr val="0033CC"/>
                </a:solidFill>
              </a:rPr>
              <a:t>Agenda vandaag</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linds(horizont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blinds(horizontal)">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animEffect transition="in" filter="blinds(horizontal)">
                                      <p:cBhvr>
                                        <p:cTn id="17" dur="500"/>
                                        <p:tgtEl>
                                          <p:spTgt spid="3">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 presetClass="entr" presetSubtype="8" fill="hold" grpId="0" nodeType="clickEffect">
                                  <p:stCondLst>
                                    <p:cond delay="0"/>
                                  </p:stCondLst>
                                  <p:childTnLst>
                                    <p:set>
                                      <p:cBhvr>
                                        <p:cTn id="21" dur="1" fill="hold">
                                          <p:stCondLst>
                                            <p:cond delay="0"/>
                                          </p:stCondLst>
                                        </p:cTn>
                                        <p:tgtEl>
                                          <p:spTgt spid="5"/>
                                        </p:tgtEl>
                                        <p:attrNameLst>
                                          <p:attrName>style.visibility</p:attrName>
                                        </p:attrNameLst>
                                      </p:cBhvr>
                                      <p:to>
                                        <p:strVal val="visible"/>
                                      </p:to>
                                    </p:set>
                                    <p:anim calcmode="lin" valueType="num">
                                      <p:cBhvr additive="base">
                                        <p:cTn id="22" dur="3000" fill="hold"/>
                                        <p:tgtEl>
                                          <p:spTgt spid="5"/>
                                        </p:tgtEl>
                                        <p:attrNameLst>
                                          <p:attrName>ppt_x</p:attrName>
                                        </p:attrNameLst>
                                      </p:cBhvr>
                                      <p:tavLst>
                                        <p:tav tm="0">
                                          <p:val>
                                            <p:strVal val="0-#ppt_w/2"/>
                                          </p:val>
                                        </p:tav>
                                        <p:tav tm="100000">
                                          <p:val>
                                            <p:strVal val="#ppt_x"/>
                                          </p:val>
                                        </p:tav>
                                      </p:tavLst>
                                    </p:anim>
                                    <p:anim calcmode="lin" valueType="num">
                                      <p:cBhvr additive="base">
                                        <p:cTn id="23" dur="3000" fill="hold"/>
                                        <p:tgtEl>
                                          <p:spTgt spid="5"/>
                                        </p:tgtEl>
                                        <p:attrNameLst>
                                          <p:attrName>ppt_y</p:attrName>
                                        </p:attrNameLst>
                                      </p:cBhvr>
                                      <p:tavLst>
                                        <p:tav tm="0">
                                          <p:val>
                                            <p:strVal val="#ppt_y"/>
                                          </p:val>
                                        </p:tav>
                                        <p:tav tm="100000">
                                          <p:val>
                                            <p:strVal val="#ppt_y"/>
                                          </p:val>
                                        </p:tav>
                                      </p:tavLst>
                                    </p:anim>
                                  </p:childTnLst>
                                </p:cTn>
                              </p:par>
                              <p:par>
                                <p:cTn id="24" presetID="2" presetClass="entr" presetSubtype="8" fill="hold" grpId="0" nodeType="withEffect">
                                  <p:stCondLst>
                                    <p:cond delay="0"/>
                                  </p:stCondLst>
                                  <p:childTnLst>
                                    <p:set>
                                      <p:cBhvr>
                                        <p:cTn id="25" dur="1" fill="hold">
                                          <p:stCondLst>
                                            <p:cond delay="0"/>
                                          </p:stCondLst>
                                        </p:cTn>
                                        <p:tgtEl>
                                          <p:spTgt spid="9"/>
                                        </p:tgtEl>
                                        <p:attrNameLst>
                                          <p:attrName>style.visibility</p:attrName>
                                        </p:attrNameLst>
                                      </p:cBhvr>
                                      <p:to>
                                        <p:strVal val="visible"/>
                                      </p:to>
                                    </p:set>
                                    <p:anim calcmode="lin" valueType="num">
                                      <p:cBhvr additive="base">
                                        <p:cTn id="26" dur="3000" fill="hold"/>
                                        <p:tgtEl>
                                          <p:spTgt spid="9"/>
                                        </p:tgtEl>
                                        <p:attrNameLst>
                                          <p:attrName>ppt_x</p:attrName>
                                        </p:attrNameLst>
                                      </p:cBhvr>
                                      <p:tavLst>
                                        <p:tav tm="0">
                                          <p:val>
                                            <p:strVal val="0-#ppt_w/2"/>
                                          </p:val>
                                        </p:tav>
                                        <p:tav tm="100000">
                                          <p:val>
                                            <p:strVal val="#ppt_x"/>
                                          </p:val>
                                        </p:tav>
                                      </p:tavLst>
                                    </p:anim>
                                    <p:anim calcmode="lin" valueType="num">
                                      <p:cBhvr additive="base">
                                        <p:cTn id="27" dur="3000" fill="hold"/>
                                        <p:tgtEl>
                                          <p:spTgt spid="9"/>
                                        </p:tgtEl>
                                        <p:attrNameLst>
                                          <p:attrName>ppt_y</p:attrName>
                                        </p:attrNameLst>
                                      </p:cBhvr>
                                      <p:tavLst>
                                        <p:tav tm="0">
                                          <p:val>
                                            <p:strVal val="#ppt_y"/>
                                          </p:val>
                                        </p:tav>
                                        <p:tav tm="100000">
                                          <p:val>
                                            <p:strVal val="#ppt_y"/>
                                          </p:val>
                                        </p:tav>
                                      </p:tavLst>
                                    </p:anim>
                                  </p:childTnLst>
                                </p:cTn>
                              </p:par>
                            </p:childTnLst>
                          </p:cTn>
                        </p:par>
                        <p:par>
                          <p:cTn id="28" fill="hold">
                            <p:stCondLst>
                              <p:cond delay="3000"/>
                            </p:stCondLst>
                            <p:childTnLst>
                              <p:par>
                                <p:cTn id="29" presetID="2" presetClass="entr" presetSubtype="8" fill="hold" grpId="0" nodeType="afterEffect">
                                  <p:stCondLst>
                                    <p:cond delay="0"/>
                                  </p:stCondLst>
                                  <p:childTnLst>
                                    <p:set>
                                      <p:cBhvr>
                                        <p:cTn id="30" dur="1" fill="hold">
                                          <p:stCondLst>
                                            <p:cond delay="0"/>
                                          </p:stCondLst>
                                        </p:cTn>
                                        <p:tgtEl>
                                          <p:spTgt spid="6"/>
                                        </p:tgtEl>
                                        <p:attrNameLst>
                                          <p:attrName>style.visibility</p:attrName>
                                        </p:attrNameLst>
                                      </p:cBhvr>
                                      <p:to>
                                        <p:strVal val="visible"/>
                                      </p:to>
                                    </p:set>
                                    <p:anim calcmode="lin" valueType="num">
                                      <p:cBhvr additive="base">
                                        <p:cTn id="31" dur="3000" fill="hold"/>
                                        <p:tgtEl>
                                          <p:spTgt spid="6"/>
                                        </p:tgtEl>
                                        <p:attrNameLst>
                                          <p:attrName>ppt_x</p:attrName>
                                        </p:attrNameLst>
                                      </p:cBhvr>
                                      <p:tavLst>
                                        <p:tav tm="0">
                                          <p:val>
                                            <p:strVal val="0-#ppt_w/2"/>
                                          </p:val>
                                        </p:tav>
                                        <p:tav tm="100000">
                                          <p:val>
                                            <p:strVal val="#ppt_x"/>
                                          </p:val>
                                        </p:tav>
                                      </p:tavLst>
                                    </p:anim>
                                    <p:anim calcmode="lin" valueType="num">
                                      <p:cBhvr additive="base">
                                        <p:cTn id="32" dur="3000" fill="hold"/>
                                        <p:tgtEl>
                                          <p:spTgt spid="6"/>
                                        </p:tgtEl>
                                        <p:attrNameLst>
                                          <p:attrName>ppt_y</p:attrName>
                                        </p:attrNameLst>
                                      </p:cBhvr>
                                      <p:tavLst>
                                        <p:tav tm="0">
                                          <p:val>
                                            <p:strVal val="#ppt_y"/>
                                          </p:val>
                                        </p:tav>
                                        <p:tav tm="100000">
                                          <p:val>
                                            <p:strVal val="#ppt_y"/>
                                          </p:val>
                                        </p:tav>
                                      </p:tavLst>
                                    </p:anim>
                                  </p:childTnLst>
                                </p:cTn>
                              </p:par>
                            </p:childTnLst>
                          </p:cTn>
                        </p:par>
                        <p:par>
                          <p:cTn id="33" fill="hold">
                            <p:stCondLst>
                              <p:cond delay="6000"/>
                            </p:stCondLst>
                            <p:childTnLst>
                              <p:par>
                                <p:cTn id="34" presetID="2" presetClass="entr" presetSubtype="8" fill="hold" grpId="0" nodeType="afterEffect">
                                  <p:stCondLst>
                                    <p:cond delay="0"/>
                                  </p:stCondLst>
                                  <p:childTnLst>
                                    <p:set>
                                      <p:cBhvr>
                                        <p:cTn id="35" dur="1" fill="hold">
                                          <p:stCondLst>
                                            <p:cond delay="0"/>
                                          </p:stCondLst>
                                        </p:cTn>
                                        <p:tgtEl>
                                          <p:spTgt spid="7"/>
                                        </p:tgtEl>
                                        <p:attrNameLst>
                                          <p:attrName>style.visibility</p:attrName>
                                        </p:attrNameLst>
                                      </p:cBhvr>
                                      <p:to>
                                        <p:strVal val="visible"/>
                                      </p:to>
                                    </p:set>
                                    <p:anim calcmode="lin" valueType="num">
                                      <p:cBhvr additive="base">
                                        <p:cTn id="36" dur="3000" fill="hold"/>
                                        <p:tgtEl>
                                          <p:spTgt spid="7"/>
                                        </p:tgtEl>
                                        <p:attrNameLst>
                                          <p:attrName>ppt_x</p:attrName>
                                        </p:attrNameLst>
                                      </p:cBhvr>
                                      <p:tavLst>
                                        <p:tav tm="0">
                                          <p:val>
                                            <p:strVal val="0-#ppt_w/2"/>
                                          </p:val>
                                        </p:tav>
                                        <p:tav tm="100000">
                                          <p:val>
                                            <p:strVal val="#ppt_x"/>
                                          </p:val>
                                        </p:tav>
                                      </p:tavLst>
                                    </p:anim>
                                    <p:anim calcmode="lin" valueType="num">
                                      <p:cBhvr additive="base">
                                        <p:cTn id="37" dur="3000" fill="hold"/>
                                        <p:tgtEl>
                                          <p:spTgt spid="7"/>
                                        </p:tgtEl>
                                        <p:attrNameLst>
                                          <p:attrName>ppt_y</p:attrName>
                                        </p:attrNameLst>
                                      </p:cBhvr>
                                      <p:tavLst>
                                        <p:tav tm="0">
                                          <p:val>
                                            <p:strVal val="#ppt_y"/>
                                          </p:val>
                                        </p:tav>
                                        <p:tav tm="100000">
                                          <p:val>
                                            <p:strVal val="#ppt_y"/>
                                          </p:val>
                                        </p:tav>
                                      </p:tavLst>
                                    </p:anim>
                                  </p:childTnLst>
                                </p:cTn>
                              </p:par>
                            </p:childTnLst>
                          </p:cTn>
                        </p:par>
                        <p:par>
                          <p:cTn id="38" fill="hold">
                            <p:stCondLst>
                              <p:cond delay="9000"/>
                            </p:stCondLst>
                            <p:childTnLst>
                              <p:par>
                                <p:cTn id="39" presetID="2" presetClass="entr" presetSubtype="8" fill="hold" grpId="0" nodeType="afterEffect">
                                  <p:stCondLst>
                                    <p:cond delay="0"/>
                                  </p:stCondLst>
                                  <p:childTnLst>
                                    <p:set>
                                      <p:cBhvr>
                                        <p:cTn id="40" dur="1" fill="hold">
                                          <p:stCondLst>
                                            <p:cond delay="0"/>
                                          </p:stCondLst>
                                        </p:cTn>
                                        <p:tgtEl>
                                          <p:spTgt spid="8"/>
                                        </p:tgtEl>
                                        <p:attrNameLst>
                                          <p:attrName>style.visibility</p:attrName>
                                        </p:attrNameLst>
                                      </p:cBhvr>
                                      <p:to>
                                        <p:strVal val="visible"/>
                                      </p:to>
                                    </p:set>
                                    <p:anim calcmode="lin" valueType="num">
                                      <p:cBhvr additive="base">
                                        <p:cTn id="41" dur="3000" fill="hold"/>
                                        <p:tgtEl>
                                          <p:spTgt spid="8"/>
                                        </p:tgtEl>
                                        <p:attrNameLst>
                                          <p:attrName>ppt_x</p:attrName>
                                        </p:attrNameLst>
                                      </p:cBhvr>
                                      <p:tavLst>
                                        <p:tav tm="0">
                                          <p:val>
                                            <p:strVal val="0-#ppt_w/2"/>
                                          </p:val>
                                        </p:tav>
                                        <p:tav tm="100000">
                                          <p:val>
                                            <p:strVal val="#ppt_x"/>
                                          </p:val>
                                        </p:tav>
                                      </p:tavLst>
                                    </p:anim>
                                    <p:anim calcmode="lin" valueType="num">
                                      <p:cBhvr additive="base">
                                        <p:cTn id="42" dur="3000" fill="hold"/>
                                        <p:tgtEl>
                                          <p:spTgt spid="8"/>
                                        </p:tgtEl>
                                        <p:attrNameLst>
                                          <p:attrName>ppt_y</p:attrName>
                                        </p:attrNameLst>
                                      </p:cBhvr>
                                      <p:tavLst>
                                        <p:tav tm="0">
                                          <p:val>
                                            <p:strVal val="#ppt_y"/>
                                          </p:val>
                                        </p:tav>
                                        <p:tav tm="100000">
                                          <p:val>
                                            <p:strVal val="#ppt_y"/>
                                          </p:val>
                                        </p:tav>
                                      </p:tavLst>
                                    </p:anim>
                                  </p:childTnLst>
                                </p:cTn>
                              </p:par>
                            </p:childTnLst>
                          </p:cTn>
                        </p:par>
                        <p:par>
                          <p:cTn id="43" fill="hold">
                            <p:stCondLst>
                              <p:cond delay="12000"/>
                            </p:stCondLst>
                            <p:childTnLst>
                              <p:par>
                                <p:cTn id="44" presetID="2" presetClass="entr" presetSubtype="8" fill="hold" grpId="0" nodeType="afterEffect">
                                  <p:stCondLst>
                                    <p:cond delay="0"/>
                                  </p:stCondLst>
                                  <p:childTnLst>
                                    <p:set>
                                      <p:cBhvr>
                                        <p:cTn id="45" dur="1" fill="hold">
                                          <p:stCondLst>
                                            <p:cond delay="0"/>
                                          </p:stCondLst>
                                        </p:cTn>
                                        <p:tgtEl>
                                          <p:spTgt spid="10"/>
                                        </p:tgtEl>
                                        <p:attrNameLst>
                                          <p:attrName>style.visibility</p:attrName>
                                        </p:attrNameLst>
                                      </p:cBhvr>
                                      <p:to>
                                        <p:strVal val="visible"/>
                                      </p:to>
                                    </p:set>
                                    <p:anim calcmode="lin" valueType="num">
                                      <p:cBhvr additive="base">
                                        <p:cTn id="46" dur="3000" fill="hold"/>
                                        <p:tgtEl>
                                          <p:spTgt spid="10"/>
                                        </p:tgtEl>
                                        <p:attrNameLst>
                                          <p:attrName>ppt_x</p:attrName>
                                        </p:attrNameLst>
                                      </p:cBhvr>
                                      <p:tavLst>
                                        <p:tav tm="0">
                                          <p:val>
                                            <p:strVal val="0-#ppt_w/2"/>
                                          </p:val>
                                        </p:tav>
                                        <p:tav tm="100000">
                                          <p:val>
                                            <p:strVal val="#ppt_x"/>
                                          </p:val>
                                        </p:tav>
                                      </p:tavLst>
                                    </p:anim>
                                    <p:anim calcmode="lin" valueType="num">
                                      <p:cBhvr additive="base">
                                        <p:cTn id="47" dur="3000" fill="hold"/>
                                        <p:tgtEl>
                                          <p:spTgt spid="1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5" grpId="0"/>
      <p:bldP spid="6" grpId="0"/>
      <p:bldP spid="7" grpId="0"/>
      <p:bldP spid="8" grpId="0"/>
      <p:bldP spid="10" grpId="0"/>
      <p:bldP spid="9"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3"/>
          <p:cNvSpPr>
            <a:spLocks noChangeArrowheads="1"/>
          </p:cNvSpPr>
          <p:nvPr/>
        </p:nvSpPr>
        <p:spPr bwMode="auto">
          <a:xfrm>
            <a:off x="1691680" y="404664"/>
            <a:ext cx="5845175" cy="461665"/>
          </a:xfrm>
          <a:prstGeom prst="rect">
            <a:avLst/>
          </a:prstGeom>
          <a:noFill/>
          <a:ln w="9525">
            <a:noFill/>
            <a:miter lim="800000"/>
            <a:headEnd/>
            <a:tailEnd/>
          </a:ln>
        </p:spPr>
        <p:txBody>
          <a:bodyPr anchor="ctr">
            <a:spAutoFit/>
          </a:bodyPr>
          <a:lstStyle/>
          <a:p>
            <a:pPr algn="ctr"/>
            <a:r>
              <a:rPr lang="en-US" sz="2400" b="1" dirty="0" err="1">
                <a:solidFill>
                  <a:srgbClr val="FF9900"/>
                </a:solidFill>
                <a:latin typeface="Verdana" pitchFamily="34" charset="0"/>
                <a:ea typeface="Verdana" pitchFamily="34" charset="0"/>
                <a:cs typeface="Verdana" pitchFamily="34" charset="0"/>
              </a:rPr>
              <a:t>Grondslag</a:t>
            </a:r>
            <a:r>
              <a:rPr lang="en-US" sz="2400" b="1" dirty="0">
                <a:solidFill>
                  <a:srgbClr val="FF9900"/>
                </a:solidFill>
                <a:latin typeface="Verdana" pitchFamily="34" charset="0"/>
                <a:ea typeface="Verdana" pitchFamily="34" charset="0"/>
                <a:cs typeface="Verdana" pitchFamily="34" charset="0"/>
              </a:rPr>
              <a:t> </a:t>
            </a:r>
            <a:r>
              <a:rPr lang="en-US" sz="2400" b="1" dirty="0" err="1">
                <a:solidFill>
                  <a:srgbClr val="FF9900"/>
                </a:solidFill>
                <a:latin typeface="Verdana" pitchFamily="34" charset="0"/>
                <a:ea typeface="Verdana" pitchFamily="34" charset="0"/>
                <a:cs typeface="Verdana" pitchFamily="34" charset="0"/>
              </a:rPr>
              <a:t>problematiek</a:t>
            </a:r>
            <a:endParaRPr lang="nl-NL" sz="2400" b="1" dirty="0">
              <a:solidFill>
                <a:srgbClr val="FF9900"/>
              </a:solidFill>
              <a:latin typeface="Verdana" pitchFamily="34" charset="0"/>
              <a:ea typeface="Verdana" pitchFamily="34" charset="0"/>
              <a:cs typeface="Verdana" pitchFamily="34" charset="0"/>
            </a:endParaRPr>
          </a:p>
        </p:txBody>
      </p:sp>
      <p:sp>
        <p:nvSpPr>
          <p:cNvPr id="6" name="Rectangle 7"/>
          <p:cNvSpPr>
            <a:spLocks noChangeArrowheads="1"/>
          </p:cNvSpPr>
          <p:nvPr/>
        </p:nvSpPr>
        <p:spPr bwMode="auto">
          <a:xfrm>
            <a:off x="1571625" y="1268760"/>
            <a:ext cx="6957354" cy="307777"/>
          </a:xfrm>
          <a:prstGeom prst="rect">
            <a:avLst/>
          </a:prstGeom>
          <a:noFill/>
          <a:ln w="9525">
            <a:noFill/>
            <a:miter lim="800000"/>
            <a:headEnd/>
            <a:tailEnd/>
          </a:ln>
        </p:spPr>
        <p:txBody>
          <a:bodyPr wrap="none" anchor="ctr">
            <a:spAutoFit/>
          </a:bodyPr>
          <a:lstStyle/>
          <a:p>
            <a:pPr>
              <a:buFont typeface="Wingdings" pitchFamily="2" charset="2"/>
              <a:buChar char="q"/>
              <a:tabLst>
                <a:tab pos="228600" algn="l"/>
              </a:tabLst>
            </a:pPr>
            <a:r>
              <a:rPr lang="nl-NL" sz="1400" b="1" dirty="0">
                <a:solidFill>
                  <a:schemeClr val="accent2"/>
                </a:solidFill>
                <a:latin typeface="Verdana" pitchFamily="34" charset="0"/>
                <a:ea typeface="Verdana" pitchFamily="34" charset="0"/>
                <a:cs typeface="Verdana" pitchFamily="34" charset="0"/>
              </a:rPr>
              <a:t>  Iedereen die in Nederland werkt is per definitie een werknemer </a:t>
            </a:r>
          </a:p>
        </p:txBody>
      </p:sp>
      <p:sp>
        <p:nvSpPr>
          <p:cNvPr id="10" name="Rectangle 7"/>
          <p:cNvSpPr>
            <a:spLocks noChangeArrowheads="1"/>
          </p:cNvSpPr>
          <p:nvPr/>
        </p:nvSpPr>
        <p:spPr bwMode="auto">
          <a:xfrm>
            <a:off x="2752725" y="1601227"/>
            <a:ext cx="2308225" cy="307975"/>
          </a:xfrm>
          <a:prstGeom prst="rect">
            <a:avLst/>
          </a:prstGeom>
          <a:noFill/>
          <a:ln w="9525">
            <a:noFill/>
            <a:miter lim="800000"/>
            <a:headEnd/>
            <a:tailEnd/>
          </a:ln>
        </p:spPr>
        <p:txBody>
          <a:bodyPr wrap="none" anchor="ctr">
            <a:spAutoFit/>
          </a:bodyPr>
          <a:lstStyle/>
          <a:p>
            <a:pPr>
              <a:tabLst>
                <a:tab pos="228600" algn="l"/>
              </a:tabLst>
            </a:pPr>
            <a:r>
              <a:rPr lang="nl-NL" sz="1400" b="1" dirty="0">
                <a:solidFill>
                  <a:schemeClr val="accent2"/>
                </a:solidFill>
                <a:latin typeface="Verdana" pitchFamily="34" charset="0"/>
                <a:ea typeface="Verdana" pitchFamily="34" charset="0"/>
                <a:cs typeface="Verdana" pitchFamily="34" charset="0"/>
              </a:rPr>
              <a:t> Solidariteitsbeginsel</a:t>
            </a:r>
          </a:p>
        </p:txBody>
      </p:sp>
      <p:sp>
        <p:nvSpPr>
          <p:cNvPr id="11" name="Rectangle 7"/>
          <p:cNvSpPr>
            <a:spLocks noChangeArrowheads="1"/>
          </p:cNvSpPr>
          <p:nvPr/>
        </p:nvSpPr>
        <p:spPr bwMode="auto">
          <a:xfrm>
            <a:off x="2752725" y="1886977"/>
            <a:ext cx="3027363" cy="307975"/>
          </a:xfrm>
          <a:prstGeom prst="rect">
            <a:avLst/>
          </a:prstGeom>
          <a:noFill/>
          <a:ln w="9525">
            <a:noFill/>
            <a:miter lim="800000"/>
            <a:headEnd/>
            <a:tailEnd/>
          </a:ln>
        </p:spPr>
        <p:txBody>
          <a:bodyPr wrap="none" anchor="ctr">
            <a:spAutoFit/>
          </a:bodyPr>
          <a:lstStyle/>
          <a:p>
            <a:pPr>
              <a:tabLst>
                <a:tab pos="228600" algn="l"/>
              </a:tabLst>
            </a:pPr>
            <a:r>
              <a:rPr lang="nl-NL" sz="1400" b="1">
                <a:solidFill>
                  <a:schemeClr val="accent2"/>
                </a:solidFill>
                <a:latin typeface="Verdana" pitchFamily="34" charset="0"/>
                <a:ea typeface="Verdana" pitchFamily="34" charset="0"/>
                <a:cs typeface="Verdana" pitchFamily="34" charset="0"/>
              </a:rPr>
              <a:t> Ongelijkheidscompensatie </a:t>
            </a:r>
          </a:p>
        </p:txBody>
      </p:sp>
      <p:sp>
        <p:nvSpPr>
          <p:cNvPr id="12" name="Rectangle 7"/>
          <p:cNvSpPr>
            <a:spLocks noChangeArrowheads="1"/>
          </p:cNvSpPr>
          <p:nvPr/>
        </p:nvSpPr>
        <p:spPr bwMode="auto">
          <a:xfrm>
            <a:off x="2752725" y="2124864"/>
            <a:ext cx="5117106" cy="738664"/>
          </a:xfrm>
          <a:prstGeom prst="rect">
            <a:avLst/>
          </a:prstGeom>
          <a:noFill/>
          <a:ln w="9525">
            <a:noFill/>
            <a:miter lim="800000"/>
            <a:headEnd/>
            <a:tailEnd/>
          </a:ln>
        </p:spPr>
        <p:txBody>
          <a:bodyPr wrap="none" anchor="ctr">
            <a:spAutoFit/>
          </a:bodyPr>
          <a:lstStyle/>
          <a:p>
            <a:pPr>
              <a:tabLst>
                <a:tab pos="228600" algn="l"/>
              </a:tabLst>
            </a:pPr>
            <a:r>
              <a:rPr lang="nl-NL" sz="1400" b="1" dirty="0">
                <a:solidFill>
                  <a:schemeClr val="accent2"/>
                </a:solidFill>
                <a:latin typeface="Verdana" pitchFamily="34" charset="0"/>
                <a:ea typeface="Verdana" pitchFamily="34" charset="0"/>
                <a:cs typeface="Verdana" pitchFamily="34" charset="0"/>
              </a:rPr>
              <a:t> -----------------------------------------</a:t>
            </a:r>
          </a:p>
          <a:p>
            <a:pPr>
              <a:tabLst>
                <a:tab pos="228600" algn="l"/>
              </a:tabLst>
            </a:pPr>
            <a:r>
              <a:rPr lang="nl-NL" sz="1400" b="1" dirty="0">
                <a:solidFill>
                  <a:schemeClr val="accent2"/>
                </a:solidFill>
                <a:latin typeface="Verdana" pitchFamily="34" charset="0"/>
                <a:ea typeface="Verdana" pitchFamily="34" charset="0"/>
                <a:cs typeface="Verdana" pitchFamily="34" charset="0"/>
              </a:rPr>
              <a:t>“Werknemers zijn economisch afhankelijk van  </a:t>
            </a:r>
          </a:p>
          <a:p>
            <a:pPr>
              <a:tabLst>
                <a:tab pos="228600" algn="l"/>
              </a:tabLst>
            </a:pPr>
            <a:r>
              <a:rPr lang="nl-NL" sz="1400" b="1" dirty="0">
                <a:solidFill>
                  <a:schemeClr val="accent2"/>
                </a:solidFill>
                <a:latin typeface="Verdana" pitchFamily="34" charset="0"/>
                <a:ea typeface="Verdana" pitchFamily="34" charset="0"/>
                <a:cs typeface="Verdana" pitchFamily="34" charset="0"/>
              </a:rPr>
              <a:t>  werkgever en dienen beschermd te worden”</a:t>
            </a:r>
          </a:p>
        </p:txBody>
      </p:sp>
      <p:sp>
        <p:nvSpPr>
          <p:cNvPr id="13" name="Rectangle 7"/>
          <p:cNvSpPr>
            <a:spLocks noChangeArrowheads="1"/>
          </p:cNvSpPr>
          <p:nvPr/>
        </p:nvSpPr>
        <p:spPr bwMode="auto">
          <a:xfrm>
            <a:off x="1571625" y="3051924"/>
            <a:ext cx="6577442" cy="523220"/>
          </a:xfrm>
          <a:prstGeom prst="rect">
            <a:avLst/>
          </a:prstGeom>
          <a:noFill/>
          <a:ln w="9525">
            <a:noFill/>
            <a:miter lim="800000"/>
            <a:headEnd/>
            <a:tailEnd/>
          </a:ln>
        </p:spPr>
        <p:txBody>
          <a:bodyPr wrap="none" anchor="ctr">
            <a:spAutoFit/>
          </a:bodyPr>
          <a:lstStyle/>
          <a:p>
            <a:pPr>
              <a:buFont typeface="Wingdings" pitchFamily="2" charset="2"/>
              <a:buChar char="q"/>
              <a:tabLst>
                <a:tab pos="228600" algn="l"/>
              </a:tabLst>
            </a:pPr>
            <a:r>
              <a:rPr lang="nl-NL" sz="1400" b="1" dirty="0">
                <a:solidFill>
                  <a:schemeClr val="accent2"/>
                </a:solidFill>
                <a:latin typeface="Verdana" pitchFamily="34" charset="0"/>
                <a:ea typeface="Verdana" pitchFamily="34" charset="0"/>
                <a:cs typeface="Verdana" pitchFamily="34" charset="0"/>
              </a:rPr>
              <a:t>  Onbetaalbare kosten van Sociaal Stelsel en onvermogen om </a:t>
            </a:r>
          </a:p>
          <a:p>
            <a:pPr>
              <a:tabLst>
                <a:tab pos="228600" algn="l"/>
              </a:tabLst>
            </a:pPr>
            <a:r>
              <a:rPr lang="nl-NL" sz="1400" b="1" dirty="0">
                <a:solidFill>
                  <a:schemeClr val="accent2"/>
                </a:solidFill>
                <a:latin typeface="Verdana" pitchFamily="34" charset="0"/>
                <a:ea typeface="Verdana" pitchFamily="34" charset="0"/>
                <a:cs typeface="Verdana" pitchFamily="34" charset="0"/>
              </a:rPr>
              <a:t>     andere werkvormen te implementeren in stelsel</a:t>
            </a:r>
          </a:p>
        </p:txBody>
      </p:sp>
      <p:sp>
        <p:nvSpPr>
          <p:cNvPr id="15" name="Rectangle 7"/>
          <p:cNvSpPr>
            <a:spLocks noChangeArrowheads="1"/>
          </p:cNvSpPr>
          <p:nvPr/>
        </p:nvSpPr>
        <p:spPr bwMode="auto">
          <a:xfrm>
            <a:off x="1571625" y="3861048"/>
            <a:ext cx="2925801" cy="307777"/>
          </a:xfrm>
          <a:prstGeom prst="rect">
            <a:avLst/>
          </a:prstGeom>
          <a:noFill/>
          <a:ln w="9525">
            <a:noFill/>
            <a:miter lim="800000"/>
            <a:headEnd/>
            <a:tailEnd/>
          </a:ln>
        </p:spPr>
        <p:txBody>
          <a:bodyPr wrap="none" anchor="ctr">
            <a:spAutoFit/>
          </a:bodyPr>
          <a:lstStyle/>
          <a:p>
            <a:pPr>
              <a:buFont typeface="Wingdings" pitchFamily="2" charset="2"/>
              <a:buChar char="q"/>
              <a:tabLst>
                <a:tab pos="228600" algn="l"/>
              </a:tabLst>
            </a:pPr>
            <a:r>
              <a:rPr lang="nl-NL" sz="1400" b="1" dirty="0">
                <a:solidFill>
                  <a:schemeClr val="accent2"/>
                </a:solidFill>
                <a:latin typeface="Verdana" pitchFamily="34" charset="0"/>
                <a:ea typeface="Verdana" pitchFamily="34" charset="0"/>
                <a:cs typeface="Verdana" pitchFamily="34" charset="0"/>
              </a:rPr>
              <a:t>  Criteria in arbeidsrelatie</a:t>
            </a:r>
          </a:p>
        </p:txBody>
      </p:sp>
      <p:sp>
        <p:nvSpPr>
          <p:cNvPr id="16" name="Rectangle 7"/>
          <p:cNvSpPr>
            <a:spLocks noChangeArrowheads="1"/>
          </p:cNvSpPr>
          <p:nvPr/>
        </p:nvSpPr>
        <p:spPr bwMode="auto">
          <a:xfrm>
            <a:off x="2770567" y="4146798"/>
            <a:ext cx="3241593" cy="307777"/>
          </a:xfrm>
          <a:prstGeom prst="rect">
            <a:avLst/>
          </a:prstGeom>
          <a:noFill/>
          <a:ln w="9525">
            <a:noFill/>
            <a:miter lim="800000"/>
            <a:headEnd/>
            <a:tailEnd/>
          </a:ln>
        </p:spPr>
        <p:txBody>
          <a:bodyPr wrap="none" anchor="ctr">
            <a:spAutoFit/>
          </a:bodyPr>
          <a:lstStyle/>
          <a:p>
            <a:pPr>
              <a:buFont typeface="Arial" pitchFamily="34" charset="0"/>
              <a:buChar char="•"/>
              <a:tabLst>
                <a:tab pos="228600" algn="l"/>
              </a:tabLst>
            </a:pPr>
            <a:r>
              <a:rPr lang="nl-NL" sz="1400" b="1" dirty="0">
                <a:solidFill>
                  <a:schemeClr val="accent2"/>
                </a:solidFill>
                <a:latin typeface="Verdana" pitchFamily="34" charset="0"/>
                <a:ea typeface="Verdana" pitchFamily="34" charset="0"/>
                <a:cs typeface="Verdana" pitchFamily="34" charset="0"/>
              </a:rPr>
              <a:t> Economische afhankelijkheid</a:t>
            </a:r>
          </a:p>
        </p:txBody>
      </p:sp>
      <p:sp>
        <p:nvSpPr>
          <p:cNvPr id="17" name="Rectangle 7"/>
          <p:cNvSpPr>
            <a:spLocks noChangeArrowheads="1"/>
          </p:cNvSpPr>
          <p:nvPr/>
        </p:nvSpPr>
        <p:spPr bwMode="auto">
          <a:xfrm>
            <a:off x="2741613" y="4432548"/>
            <a:ext cx="2130711" cy="307777"/>
          </a:xfrm>
          <a:prstGeom prst="rect">
            <a:avLst/>
          </a:prstGeom>
          <a:noFill/>
          <a:ln w="9525">
            <a:noFill/>
            <a:miter lim="800000"/>
            <a:headEnd/>
            <a:tailEnd/>
          </a:ln>
        </p:spPr>
        <p:txBody>
          <a:bodyPr wrap="none" anchor="ctr">
            <a:spAutoFit/>
          </a:bodyPr>
          <a:lstStyle/>
          <a:p>
            <a:pPr>
              <a:buFont typeface="Arial" pitchFamily="34" charset="0"/>
              <a:buChar char="•"/>
              <a:tabLst>
                <a:tab pos="228600" algn="l"/>
              </a:tabLst>
            </a:pPr>
            <a:r>
              <a:rPr lang="nl-NL" sz="1400" b="1" dirty="0">
                <a:solidFill>
                  <a:schemeClr val="accent2"/>
                </a:solidFill>
                <a:latin typeface="Verdana" pitchFamily="34" charset="0"/>
                <a:ea typeface="Verdana" pitchFamily="34" charset="0"/>
                <a:cs typeface="Verdana" pitchFamily="34" charset="0"/>
              </a:rPr>
              <a:t> GAL/gelijkstelling</a:t>
            </a:r>
          </a:p>
        </p:txBody>
      </p:sp>
      <p:sp>
        <p:nvSpPr>
          <p:cNvPr id="18" name="Rectangle 7"/>
          <p:cNvSpPr>
            <a:spLocks noChangeArrowheads="1"/>
          </p:cNvSpPr>
          <p:nvPr/>
        </p:nvSpPr>
        <p:spPr bwMode="auto">
          <a:xfrm>
            <a:off x="2741613" y="4718298"/>
            <a:ext cx="2871299" cy="307777"/>
          </a:xfrm>
          <a:prstGeom prst="rect">
            <a:avLst/>
          </a:prstGeom>
          <a:noFill/>
          <a:ln w="9525">
            <a:noFill/>
            <a:miter lim="800000"/>
            <a:headEnd/>
            <a:tailEnd/>
          </a:ln>
        </p:spPr>
        <p:txBody>
          <a:bodyPr wrap="none" anchor="ctr">
            <a:spAutoFit/>
          </a:bodyPr>
          <a:lstStyle/>
          <a:p>
            <a:pPr>
              <a:buFont typeface="Arial" pitchFamily="34" charset="0"/>
              <a:buChar char="•"/>
              <a:tabLst>
                <a:tab pos="228600" algn="l"/>
              </a:tabLst>
            </a:pPr>
            <a:r>
              <a:rPr lang="nl-NL" sz="1400" b="1" dirty="0">
                <a:solidFill>
                  <a:schemeClr val="accent2"/>
                </a:solidFill>
                <a:latin typeface="Verdana" pitchFamily="34" charset="0"/>
                <a:ea typeface="Verdana" pitchFamily="34" charset="0"/>
                <a:cs typeface="Verdana" pitchFamily="34" charset="0"/>
              </a:rPr>
              <a:t> Rechtsopvolging/historie</a:t>
            </a:r>
          </a:p>
        </p:txBody>
      </p:sp>
      <p:sp>
        <p:nvSpPr>
          <p:cNvPr id="19" name="Rectangle 7"/>
          <p:cNvSpPr>
            <a:spLocks noChangeArrowheads="1"/>
          </p:cNvSpPr>
          <p:nvPr/>
        </p:nvSpPr>
        <p:spPr bwMode="auto">
          <a:xfrm>
            <a:off x="2741613" y="5004048"/>
            <a:ext cx="3350597" cy="307777"/>
          </a:xfrm>
          <a:prstGeom prst="rect">
            <a:avLst/>
          </a:prstGeom>
          <a:noFill/>
          <a:ln w="9525">
            <a:noFill/>
            <a:miter lim="800000"/>
            <a:headEnd/>
            <a:tailEnd/>
          </a:ln>
        </p:spPr>
        <p:txBody>
          <a:bodyPr wrap="none" anchor="ctr">
            <a:spAutoFit/>
          </a:bodyPr>
          <a:lstStyle/>
          <a:p>
            <a:pPr>
              <a:buFont typeface="Arial" pitchFamily="34" charset="0"/>
              <a:buChar char="•"/>
              <a:tabLst>
                <a:tab pos="228600" algn="l"/>
              </a:tabLst>
            </a:pPr>
            <a:r>
              <a:rPr lang="nl-NL" sz="1400" b="1" dirty="0">
                <a:solidFill>
                  <a:schemeClr val="accent2"/>
                </a:solidFill>
                <a:latin typeface="Verdana" pitchFamily="34" charset="0"/>
                <a:ea typeface="Verdana" pitchFamily="34" charset="0"/>
                <a:cs typeface="Verdana" pitchFamily="34" charset="0"/>
              </a:rPr>
              <a:t> Inhoud (model)overeenkomst</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up)">
                                      <p:cBhvr>
                                        <p:cTn id="7" dur="10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wipe(up)">
                                      <p:cBhvr>
                                        <p:cTn id="12" dur="1000"/>
                                        <p:tgtEl>
                                          <p:spTgt spid="10"/>
                                        </p:tgtEl>
                                      </p:cBhvr>
                                    </p:animEffect>
                                  </p:childTnLst>
                                </p:cTn>
                              </p:par>
                            </p:childTnLst>
                          </p:cTn>
                        </p:par>
                        <p:par>
                          <p:cTn id="13" fill="hold">
                            <p:stCondLst>
                              <p:cond delay="1000"/>
                            </p:stCondLst>
                            <p:childTnLst>
                              <p:par>
                                <p:cTn id="14" presetID="22" presetClass="entr" presetSubtype="1" fill="hold" grpId="0" nodeType="afterEffect">
                                  <p:stCondLst>
                                    <p:cond delay="0"/>
                                  </p:stCondLst>
                                  <p:childTnLst>
                                    <p:set>
                                      <p:cBhvr>
                                        <p:cTn id="15" dur="1" fill="hold">
                                          <p:stCondLst>
                                            <p:cond delay="0"/>
                                          </p:stCondLst>
                                        </p:cTn>
                                        <p:tgtEl>
                                          <p:spTgt spid="11"/>
                                        </p:tgtEl>
                                        <p:attrNameLst>
                                          <p:attrName>style.visibility</p:attrName>
                                        </p:attrNameLst>
                                      </p:cBhvr>
                                      <p:to>
                                        <p:strVal val="visible"/>
                                      </p:to>
                                    </p:set>
                                    <p:animEffect transition="in" filter="wipe(up)">
                                      <p:cBhvr>
                                        <p:cTn id="16" dur="1000"/>
                                        <p:tgtEl>
                                          <p:spTgt spid="11"/>
                                        </p:tgtEl>
                                      </p:cBhvr>
                                    </p:animEffect>
                                  </p:childTnLst>
                                </p:cTn>
                              </p:par>
                            </p:childTnLst>
                          </p:cTn>
                        </p:par>
                        <p:par>
                          <p:cTn id="17" fill="hold">
                            <p:stCondLst>
                              <p:cond delay="2000"/>
                            </p:stCondLst>
                            <p:childTnLst>
                              <p:par>
                                <p:cTn id="18" presetID="22" presetClass="entr" presetSubtype="1" fill="hold" grpId="0" nodeType="afterEffect">
                                  <p:stCondLst>
                                    <p:cond delay="0"/>
                                  </p:stCondLst>
                                  <p:childTnLst>
                                    <p:set>
                                      <p:cBhvr>
                                        <p:cTn id="19" dur="1" fill="hold">
                                          <p:stCondLst>
                                            <p:cond delay="0"/>
                                          </p:stCondLst>
                                        </p:cTn>
                                        <p:tgtEl>
                                          <p:spTgt spid="12"/>
                                        </p:tgtEl>
                                        <p:attrNameLst>
                                          <p:attrName>style.visibility</p:attrName>
                                        </p:attrNameLst>
                                      </p:cBhvr>
                                      <p:to>
                                        <p:strVal val="visible"/>
                                      </p:to>
                                    </p:set>
                                    <p:animEffect transition="in" filter="wipe(up)">
                                      <p:cBhvr>
                                        <p:cTn id="20" dur="1000"/>
                                        <p:tgtEl>
                                          <p:spTgt spid="12"/>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1" fill="hold" grpId="0" nodeType="clickEffect">
                                  <p:stCondLst>
                                    <p:cond delay="0"/>
                                  </p:stCondLst>
                                  <p:childTnLst>
                                    <p:set>
                                      <p:cBhvr>
                                        <p:cTn id="24" dur="1" fill="hold">
                                          <p:stCondLst>
                                            <p:cond delay="0"/>
                                          </p:stCondLst>
                                        </p:cTn>
                                        <p:tgtEl>
                                          <p:spTgt spid="13"/>
                                        </p:tgtEl>
                                        <p:attrNameLst>
                                          <p:attrName>style.visibility</p:attrName>
                                        </p:attrNameLst>
                                      </p:cBhvr>
                                      <p:to>
                                        <p:strVal val="visible"/>
                                      </p:to>
                                    </p:set>
                                    <p:animEffect transition="in" filter="wipe(up)">
                                      <p:cBhvr>
                                        <p:cTn id="25" dur="1000"/>
                                        <p:tgtEl>
                                          <p:spTgt spid="13"/>
                                        </p:tgtEl>
                                      </p:cBhvr>
                                    </p:animEffect>
                                  </p:childTnLst>
                                </p:cTn>
                              </p:par>
                            </p:childTnLst>
                          </p:cTn>
                        </p:par>
                      </p:childTnLst>
                    </p:cTn>
                  </p:par>
                  <p:par>
                    <p:cTn id="26" fill="hold">
                      <p:stCondLst>
                        <p:cond delay="indefinite"/>
                      </p:stCondLst>
                      <p:childTnLst>
                        <p:par>
                          <p:cTn id="27" fill="hold">
                            <p:stCondLst>
                              <p:cond delay="0"/>
                            </p:stCondLst>
                            <p:childTnLst>
                              <p:par>
                                <p:cTn id="28" presetID="22" presetClass="entr" presetSubtype="1" fill="hold" grpId="0" nodeType="clickEffect">
                                  <p:stCondLst>
                                    <p:cond delay="0"/>
                                  </p:stCondLst>
                                  <p:childTnLst>
                                    <p:set>
                                      <p:cBhvr>
                                        <p:cTn id="29" dur="1" fill="hold">
                                          <p:stCondLst>
                                            <p:cond delay="0"/>
                                          </p:stCondLst>
                                        </p:cTn>
                                        <p:tgtEl>
                                          <p:spTgt spid="15"/>
                                        </p:tgtEl>
                                        <p:attrNameLst>
                                          <p:attrName>style.visibility</p:attrName>
                                        </p:attrNameLst>
                                      </p:cBhvr>
                                      <p:to>
                                        <p:strVal val="visible"/>
                                      </p:to>
                                    </p:set>
                                    <p:animEffect transition="in" filter="wipe(up)">
                                      <p:cBhvr>
                                        <p:cTn id="30" dur="1000"/>
                                        <p:tgtEl>
                                          <p:spTgt spid="15"/>
                                        </p:tgtEl>
                                      </p:cBhvr>
                                    </p:animEffect>
                                  </p:childTnLst>
                                </p:cTn>
                              </p:par>
                            </p:childTnLst>
                          </p:cTn>
                        </p:par>
                      </p:childTnLst>
                    </p:cTn>
                  </p:par>
                  <p:par>
                    <p:cTn id="31" fill="hold">
                      <p:stCondLst>
                        <p:cond delay="indefinite"/>
                      </p:stCondLst>
                      <p:childTnLst>
                        <p:par>
                          <p:cTn id="32" fill="hold">
                            <p:stCondLst>
                              <p:cond delay="0"/>
                            </p:stCondLst>
                            <p:childTnLst>
                              <p:par>
                                <p:cTn id="33" presetID="22" presetClass="entr" presetSubtype="1" fill="hold" grpId="0" nodeType="clickEffect">
                                  <p:stCondLst>
                                    <p:cond delay="0"/>
                                  </p:stCondLst>
                                  <p:childTnLst>
                                    <p:set>
                                      <p:cBhvr>
                                        <p:cTn id="34" dur="1" fill="hold">
                                          <p:stCondLst>
                                            <p:cond delay="0"/>
                                          </p:stCondLst>
                                        </p:cTn>
                                        <p:tgtEl>
                                          <p:spTgt spid="16"/>
                                        </p:tgtEl>
                                        <p:attrNameLst>
                                          <p:attrName>style.visibility</p:attrName>
                                        </p:attrNameLst>
                                      </p:cBhvr>
                                      <p:to>
                                        <p:strVal val="visible"/>
                                      </p:to>
                                    </p:set>
                                    <p:animEffect transition="in" filter="wipe(up)">
                                      <p:cBhvr>
                                        <p:cTn id="35" dur="1000"/>
                                        <p:tgtEl>
                                          <p:spTgt spid="16"/>
                                        </p:tgtEl>
                                      </p:cBhvr>
                                    </p:animEffect>
                                  </p:childTnLst>
                                </p:cTn>
                              </p:par>
                            </p:childTnLst>
                          </p:cTn>
                        </p:par>
                      </p:childTnLst>
                    </p:cTn>
                  </p:par>
                  <p:par>
                    <p:cTn id="36" fill="hold">
                      <p:stCondLst>
                        <p:cond delay="indefinite"/>
                      </p:stCondLst>
                      <p:childTnLst>
                        <p:par>
                          <p:cTn id="37" fill="hold">
                            <p:stCondLst>
                              <p:cond delay="0"/>
                            </p:stCondLst>
                            <p:childTnLst>
                              <p:par>
                                <p:cTn id="38" presetID="22" presetClass="entr" presetSubtype="1" fill="hold" grpId="0" nodeType="clickEffect">
                                  <p:stCondLst>
                                    <p:cond delay="0"/>
                                  </p:stCondLst>
                                  <p:childTnLst>
                                    <p:set>
                                      <p:cBhvr>
                                        <p:cTn id="39" dur="1" fill="hold">
                                          <p:stCondLst>
                                            <p:cond delay="0"/>
                                          </p:stCondLst>
                                        </p:cTn>
                                        <p:tgtEl>
                                          <p:spTgt spid="17"/>
                                        </p:tgtEl>
                                        <p:attrNameLst>
                                          <p:attrName>style.visibility</p:attrName>
                                        </p:attrNameLst>
                                      </p:cBhvr>
                                      <p:to>
                                        <p:strVal val="visible"/>
                                      </p:to>
                                    </p:set>
                                    <p:animEffect transition="in" filter="wipe(up)">
                                      <p:cBhvr>
                                        <p:cTn id="40" dur="1000"/>
                                        <p:tgtEl>
                                          <p:spTgt spid="17"/>
                                        </p:tgtEl>
                                      </p:cBhvr>
                                    </p:animEffect>
                                  </p:childTnLst>
                                </p:cTn>
                              </p:par>
                            </p:childTnLst>
                          </p:cTn>
                        </p:par>
                      </p:childTnLst>
                    </p:cTn>
                  </p:par>
                  <p:par>
                    <p:cTn id="41" fill="hold">
                      <p:stCondLst>
                        <p:cond delay="indefinite"/>
                      </p:stCondLst>
                      <p:childTnLst>
                        <p:par>
                          <p:cTn id="42" fill="hold">
                            <p:stCondLst>
                              <p:cond delay="0"/>
                            </p:stCondLst>
                            <p:childTnLst>
                              <p:par>
                                <p:cTn id="43" presetID="22" presetClass="entr" presetSubtype="1" fill="hold" grpId="0" nodeType="clickEffect">
                                  <p:stCondLst>
                                    <p:cond delay="0"/>
                                  </p:stCondLst>
                                  <p:childTnLst>
                                    <p:set>
                                      <p:cBhvr>
                                        <p:cTn id="44" dur="1" fill="hold">
                                          <p:stCondLst>
                                            <p:cond delay="0"/>
                                          </p:stCondLst>
                                        </p:cTn>
                                        <p:tgtEl>
                                          <p:spTgt spid="18"/>
                                        </p:tgtEl>
                                        <p:attrNameLst>
                                          <p:attrName>style.visibility</p:attrName>
                                        </p:attrNameLst>
                                      </p:cBhvr>
                                      <p:to>
                                        <p:strVal val="visible"/>
                                      </p:to>
                                    </p:set>
                                    <p:animEffect transition="in" filter="wipe(up)">
                                      <p:cBhvr>
                                        <p:cTn id="45" dur="1000"/>
                                        <p:tgtEl>
                                          <p:spTgt spid="18"/>
                                        </p:tgtEl>
                                      </p:cBhvr>
                                    </p:animEffect>
                                  </p:childTnLst>
                                </p:cTn>
                              </p:par>
                            </p:childTnLst>
                          </p:cTn>
                        </p:par>
                      </p:childTnLst>
                    </p:cTn>
                  </p:par>
                  <p:par>
                    <p:cTn id="46" fill="hold">
                      <p:stCondLst>
                        <p:cond delay="indefinite"/>
                      </p:stCondLst>
                      <p:childTnLst>
                        <p:par>
                          <p:cTn id="47" fill="hold">
                            <p:stCondLst>
                              <p:cond delay="0"/>
                            </p:stCondLst>
                            <p:childTnLst>
                              <p:par>
                                <p:cTn id="48" presetID="22" presetClass="entr" presetSubtype="1" fill="hold" grpId="0" nodeType="clickEffect">
                                  <p:stCondLst>
                                    <p:cond delay="0"/>
                                  </p:stCondLst>
                                  <p:childTnLst>
                                    <p:set>
                                      <p:cBhvr>
                                        <p:cTn id="49" dur="1" fill="hold">
                                          <p:stCondLst>
                                            <p:cond delay="0"/>
                                          </p:stCondLst>
                                        </p:cTn>
                                        <p:tgtEl>
                                          <p:spTgt spid="19"/>
                                        </p:tgtEl>
                                        <p:attrNameLst>
                                          <p:attrName>style.visibility</p:attrName>
                                        </p:attrNameLst>
                                      </p:cBhvr>
                                      <p:to>
                                        <p:strVal val="visible"/>
                                      </p:to>
                                    </p:set>
                                    <p:animEffect transition="in" filter="wipe(up)">
                                      <p:cBhvr>
                                        <p:cTn id="50" dur="10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10" grpId="0"/>
      <p:bldP spid="11" grpId="0"/>
      <p:bldP spid="12" grpId="0"/>
      <p:bldP spid="13" grpId="0"/>
      <p:bldP spid="15" grpId="0"/>
      <p:bldP spid="16" grpId="0"/>
      <p:bldP spid="17" grpId="0"/>
      <p:bldP spid="18" grpId="0"/>
      <p:bldP spid="19"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3"/>
          <p:cNvSpPr>
            <a:spLocks noChangeArrowheads="1"/>
          </p:cNvSpPr>
          <p:nvPr/>
        </p:nvSpPr>
        <p:spPr bwMode="auto">
          <a:xfrm>
            <a:off x="755576" y="332656"/>
            <a:ext cx="7643812" cy="461665"/>
          </a:xfrm>
          <a:prstGeom prst="rect">
            <a:avLst/>
          </a:prstGeom>
          <a:noFill/>
          <a:ln w="9525">
            <a:noFill/>
            <a:miter lim="800000"/>
            <a:headEnd/>
            <a:tailEnd/>
          </a:ln>
        </p:spPr>
        <p:txBody>
          <a:bodyPr anchor="ctr">
            <a:spAutoFit/>
          </a:bodyPr>
          <a:lstStyle/>
          <a:p>
            <a:pPr algn="ctr"/>
            <a:r>
              <a:rPr lang="en-US" sz="2400" b="1" dirty="0">
                <a:solidFill>
                  <a:srgbClr val="FF9900"/>
                </a:solidFill>
                <a:latin typeface="Verdana" pitchFamily="34" charset="0"/>
                <a:ea typeface="Verdana" pitchFamily="34" charset="0"/>
                <a:cs typeface="Verdana" pitchFamily="34" charset="0"/>
              </a:rPr>
              <a:t>De </a:t>
            </a:r>
            <a:r>
              <a:rPr lang="en-US" sz="2400" b="1" dirty="0" err="1">
                <a:solidFill>
                  <a:srgbClr val="FF9900"/>
                </a:solidFill>
                <a:latin typeface="Verdana" pitchFamily="34" charset="0"/>
                <a:ea typeface="Verdana" pitchFamily="34" charset="0"/>
                <a:cs typeface="Verdana" pitchFamily="34" charset="0"/>
              </a:rPr>
              <a:t>Arbeidsrelatie</a:t>
            </a:r>
            <a:endParaRPr lang="en-US" sz="2400" b="1" dirty="0">
              <a:solidFill>
                <a:srgbClr val="FF9900"/>
              </a:solidFill>
              <a:latin typeface="Verdana" pitchFamily="34" charset="0"/>
              <a:ea typeface="Verdana" pitchFamily="34" charset="0"/>
              <a:cs typeface="Verdana" pitchFamily="34" charset="0"/>
            </a:endParaRPr>
          </a:p>
        </p:txBody>
      </p:sp>
      <p:sp>
        <p:nvSpPr>
          <p:cNvPr id="5" name="Rectangle 6"/>
          <p:cNvSpPr>
            <a:spLocks noChangeArrowheads="1"/>
          </p:cNvSpPr>
          <p:nvPr/>
        </p:nvSpPr>
        <p:spPr bwMode="auto">
          <a:xfrm>
            <a:off x="899592" y="1268760"/>
            <a:ext cx="1718740" cy="276999"/>
          </a:xfrm>
          <a:prstGeom prst="rect">
            <a:avLst/>
          </a:prstGeom>
          <a:noFill/>
          <a:ln w="9525">
            <a:noFill/>
            <a:miter lim="800000"/>
            <a:headEnd/>
            <a:tailEnd/>
          </a:ln>
        </p:spPr>
        <p:txBody>
          <a:bodyPr wrap="none" anchor="ctr">
            <a:spAutoFit/>
          </a:bodyPr>
          <a:lstStyle/>
          <a:p>
            <a:pPr>
              <a:tabLst>
                <a:tab pos="228600" algn="l"/>
              </a:tabLst>
            </a:pPr>
            <a:r>
              <a:rPr lang="nl-NL" sz="1200" b="1" dirty="0">
                <a:solidFill>
                  <a:schemeClr val="accent2"/>
                </a:solidFill>
                <a:latin typeface="Verdana" pitchFamily="34" charset="0"/>
                <a:ea typeface="Verdana" pitchFamily="34" charset="0"/>
                <a:cs typeface="Verdana" pitchFamily="34" charset="0"/>
              </a:rPr>
              <a:t>  De Ondernemer:</a:t>
            </a:r>
          </a:p>
        </p:txBody>
      </p:sp>
      <p:sp>
        <p:nvSpPr>
          <p:cNvPr id="6" name="Rectangle 7"/>
          <p:cNvSpPr>
            <a:spLocks noChangeArrowheads="1"/>
          </p:cNvSpPr>
          <p:nvPr/>
        </p:nvSpPr>
        <p:spPr bwMode="auto">
          <a:xfrm>
            <a:off x="967075" y="3106231"/>
            <a:ext cx="2153154" cy="276999"/>
          </a:xfrm>
          <a:prstGeom prst="rect">
            <a:avLst/>
          </a:prstGeom>
          <a:noFill/>
          <a:ln w="9525">
            <a:noFill/>
            <a:miter lim="800000"/>
            <a:headEnd/>
            <a:tailEnd/>
          </a:ln>
        </p:spPr>
        <p:txBody>
          <a:bodyPr wrap="none" anchor="ctr">
            <a:spAutoFit/>
          </a:bodyPr>
          <a:lstStyle/>
          <a:p>
            <a:pPr>
              <a:buFont typeface="Wingdings" pitchFamily="2" charset="2"/>
              <a:buChar char="q"/>
              <a:tabLst>
                <a:tab pos="228600" algn="l"/>
              </a:tabLst>
            </a:pPr>
            <a:r>
              <a:rPr lang="nl-NL" sz="1200" b="1" dirty="0">
                <a:solidFill>
                  <a:schemeClr val="accent2"/>
                </a:solidFill>
                <a:latin typeface="Verdana" pitchFamily="34" charset="0"/>
                <a:ea typeface="Verdana" pitchFamily="34" charset="0"/>
                <a:cs typeface="Verdana" pitchFamily="34" charset="0"/>
              </a:rPr>
              <a:t>   Reclame/acquisitie</a:t>
            </a:r>
          </a:p>
        </p:txBody>
      </p:sp>
      <p:sp>
        <p:nvSpPr>
          <p:cNvPr id="7" name="Rectangle 8"/>
          <p:cNvSpPr>
            <a:spLocks noChangeArrowheads="1"/>
          </p:cNvSpPr>
          <p:nvPr/>
        </p:nvSpPr>
        <p:spPr bwMode="auto">
          <a:xfrm>
            <a:off x="965736" y="3454836"/>
            <a:ext cx="2736304" cy="276999"/>
          </a:xfrm>
          <a:prstGeom prst="rect">
            <a:avLst/>
          </a:prstGeom>
          <a:noFill/>
          <a:ln w="9525">
            <a:noFill/>
            <a:miter lim="800000"/>
            <a:headEnd/>
            <a:tailEnd/>
          </a:ln>
        </p:spPr>
        <p:txBody>
          <a:bodyPr wrap="square" anchor="ctr">
            <a:spAutoFit/>
          </a:bodyPr>
          <a:lstStyle/>
          <a:p>
            <a:pPr>
              <a:buFont typeface="Wingdings" pitchFamily="2" charset="2"/>
              <a:buChar char="q"/>
              <a:tabLst>
                <a:tab pos="228600" algn="l"/>
              </a:tabLst>
            </a:pPr>
            <a:r>
              <a:rPr lang="nl-NL" sz="1200" dirty="0">
                <a:solidFill>
                  <a:schemeClr val="accent2"/>
                </a:solidFill>
                <a:latin typeface="Verdana" pitchFamily="34" charset="0"/>
                <a:ea typeface="Verdana" pitchFamily="34" charset="0"/>
                <a:cs typeface="Verdana" pitchFamily="34" charset="0"/>
              </a:rPr>
              <a:t>   </a:t>
            </a:r>
            <a:r>
              <a:rPr lang="nl-NL" sz="1200" b="1" dirty="0">
                <a:solidFill>
                  <a:schemeClr val="accent2"/>
                </a:solidFill>
                <a:latin typeface="Verdana" pitchFamily="34" charset="0"/>
                <a:ea typeface="Verdana" pitchFamily="34" charset="0"/>
                <a:cs typeface="Verdana" pitchFamily="34" charset="0"/>
              </a:rPr>
              <a:t>Resultaatsverplichting</a:t>
            </a:r>
          </a:p>
        </p:txBody>
      </p:sp>
      <p:sp>
        <p:nvSpPr>
          <p:cNvPr id="9" name="Rectangle 8"/>
          <p:cNvSpPr>
            <a:spLocks noChangeArrowheads="1"/>
          </p:cNvSpPr>
          <p:nvPr/>
        </p:nvSpPr>
        <p:spPr bwMode="auto">
          <a:xfrm>
            <a:off x="755576" y="3814975"/>
            <a:ext cx="5616624" cy="307777"/>
          </a:xfrm>
          <a:prstGeom prst="rect">
            <a:avLst/>
          </a:prstGeom>
          <a:noFill/>
          <a:ln w="9525">
            <a:noFill/>
            <a:miter lim="800000"/>
            <a:headEnd/>
            <a:tailEnd/>
          </a:ln>
        </p:spPr>
        <p:txBody>
          <a:bodyPr wrap="square" anchor="ctr">
            <a:spAutoFit/>
          </a:bodyPr>
          <a:lstStyle/>
          <a:p>
            <a:pPr>
              <a:tabLst>
                <a:tab pos="228600" algn="l"/>
              </a:tabLst>
            </a:pPr>
            <a:r>
              <a:rPr lang="nl-NL" sz="1400" dirty="0">
                <a:solidFill>
                  <a:schemeClr val="accent2"/>
                </a:solidFill>
                <a:latin typeface="Verdana" pitchFamily="34" charset="0"/>
                <a:ea typeface="Verdana" pitchFamily="34" charset="0"/>
                <a:cs typeface="Verdana" pitchFamily="34" charset="0"/>
              </a:rPr>
              <a:t>  </a:t>
            </a:r>
            <a:r>
              <a:rPr lang="nl-NL" sz="1400" b="1" dirty="0">
                <a:solidFill>
                  <a:schemeClr val="accent2"/>
                </a:solidFill>
                <a:latin typeface="Verdana" pitchFamily="34" charset="0"/>
                <a:ea typeface="Verdana" pitchFamily="34" charset="0"/>
                <a:cs typeface="Verdana" pitchFamily="34" charset="0"/>
              </a:rPr>
              <a:t> ---------------------------------------------------------- </a:t>
            </a:r>
          </a:p>
        </p:txBody>
      </p:sp>
      <p:sp>
        <p:nvSpPr>
          <p:cNvPr id="10" name="Rectangle 8"/>
          <p:cNvSpPr>
            <a:spLocks noChangeArrowheads="1"/>
          </p:cNvSpPr>
          <p:nvPr/>
        </p:nvSpPr>
        <p:spPr bwMode="auto">
          <a:xfrm>
            <a:off x="1044997" y="4094202"/>
            <a:ext cx="4967163" cy="738664"/>
          </a:xfrm>
          <a:prstGeom prst="rect">
            <a:avLst/>
          </a:prstGeom>
          <a:noFill/>
          <a:ln w="9525">
            <a:noFill/>
            <a:miter lim="800000"/>
            <a:headEnd/>
            <a:tailEnd/>
          </a:ln>
        </p:spPr>
        <p:txBody>
          <a:bodyPr wrap="square" anchor="ctr">
            <a:spAutoFit/>
          </a:bodyPr>
          <a:lstStyle/>
          <a:p>
            <a:pPr algn="ctr">
              <a:buFont typeface="Wingdings" pitchFamily="2" charset="2"/>
              <a:buChar char="Ø"/>
              <a:tabLst>
                <a:tab pos="228600" algn="l"/>
              </a:tabLst>
            </a:pPr>
            <a:r>
              <a:rPr lang="nl-NL" sz="1400" dirty="0">
                <a:solidFill>
                  <a:schemeClr val="accent2"/>
                </a:solidFill>
                <a:latin typeface="Verdana" pitchFamily="34" charset="0"/>
                <a:ea typeface="Verdana" pitchFamily="34" charset="0"/>
                <a:cs typeface="Verdana" pitchFamily="34" charset="0"/>
              </a:rPr>
              <a:t>  </a:t>
            </a:r>
            <a:r>
              <a:rPr lang="nl-NL" sz="1400" b="1" dirty="0">
                <a:solidFill>
                  <a:schemeClr val="accent2"/>
                </a:solidFill>
                <a:latin typeface="Verdana" pitchFamily="34" charset="0"/>
                <a:ea typeface="Verdana" pitchFamily="34" charset="0"/>
                <a:cs typeface="Verdana" pitchFamily="34" charset="0"/>
              </a:rPr>
              <a:t> Voor eigen rekening en eigen risico</a:t>
            </a:r>
          </a:p>
          <a:p>
            <a:pPr algn="ctr">
              <a:buFont typeface="Wingdings" pitchFamily="2" charset="2"/>
              <a:buChar char="Ø"/>
              <a:tabLst>
                <a:tab pos="228600" algn="l"/>
              </a:tabLst>
            </a:pPr>
            <a:r>
              <a:rPr lang="nl-NL" sz="1400" b="1" dirty="0">
                <a:solidFill>
                  <a:schemeClr val="accent2"/>
                </a:solidFill>
                <a:latin typeface="Verdana" pitchFamily="34" charset="0"/>
                <a:ea typeface="Verdana" pitchFamily="34" charset="0"/>
                <a:cs typeface="Verdana" pitchFamily="34" charset="0"/>
              </a:rPr>
              <a:t>   Eigen keus / wilsovereenstemming</a:t>
            </a:r>
          </a:p>
          <a:p>
            <a:pPr lvl="1">
              <a:buFont typeface="Wingdings" pitchFamily="2" charset="2"/>
              <a:buChar char="Ø"/>
              <a:tabLst>
                <a:tab pos="228600" algn="l"/>
              </a:tabLst>
            </a:pPr>
            <a:r>
              <a:rPr lang="nl-NL" sz="1400" b="1" dirty="0">
                <a:solidFill>
                  <a:schemeClr val="accent2"/>
                </a:solidFill>
                <a:latin typeface="Verdana" pitchFamily="34" charset="0"/>
                <a:ea typeface="Verdana" pitchFamily="34" charset="0"/>
                <a:cs typeface="Verdana" pitchFamily="34" charset="0"/>
              </a:rPr>
              <a:t>   Goed(gekeurd)e (model)overeenkomst</a:t>
            </a:r>
          </a:p>
        </p:txBody>
      </p:sp>
      <p:sp>
        <p:nvSpPr>
          <p:cNvPr id="12" name="Rectangle 6"/>
          <p:cNvSpPr>
            <a:spLocks noChangeArrowheads="1"/>
          </p:cNvSpPr>
          <p:nvPr/>
        </p:nvSpPr>
        <p:spPr bwMode="auto">
          <a:xfrm>
            <a:off x="3347864" y="1277566"/>
            <a:ext cx="1707519" cy="276999"/>
          </a:xfrm>
          <a:prstGeom prst="rect">
            <a:avLst/>
          </a:prstGeom>
          <a:noFill/>
          <a:ln w="9525">
            <a:noFill/>
            <a:miter lim="800000"/>
            <a:headEnd/>
            <a:tailEnd/>
          </a:ln>
        </p:spPr>
        <p:txBody>
          <a:bodyPr wrap="none" anchor="ctr">
            <a:spAutoFit/>
          </a:bodyPr>
          <a:lstStyle/>
          <a:p>
            <a:pPr>
              <a:tabLst>
                <a:tab pos="228600" algn="l"/>
              </a:tabLst>
            </a:pPr>
            <a:r>
              <a:rPr lang="nl-NL" sz="1200" b="1" dirty="0">
                <a:solidFill>
                  <a:schemeClr val="accent2"/>
                </a:solidFill>
                <a:latin typeface="Verdana" pitchFamily="34" charset="0"/>
                <a:ea typeface="Verdana" pitchFamily="34" charset="0"/>
                <a:cs typeface="Verdana" pitchFamily="34" charset="0"/>
              </a:rPr>
              <a:t>  De Zelfstandige:</a:t>
            </a:r>
          </a:p>
        </p:txBody>
      </p:sp>
      <p:sp>
        <p:nvSpPr>
          <p:cNvPr id="15" name="Rectangle 7"/>
          <p:cNvSpPr>
            <a:spLocks noChangeArrowheads="1"/>
          </p:cNvSpPr>
          <p:nvPr/>
        </p:nvSpPr>
        <p:spPr bwMode="auto">
          <a:xfrm>
            <a:off x="965735" y="2754600"/>
            <a:ext cx="1701107" cy="276999"/>
          </a:xfrm>
          <a:prstGeom prst="rect">
            <a:avLst/>
          </a:prstGeom>
          <a:noFill/>
          <a:ln w="9525">
            <a:noFill/>
            <a:miter lim="800000"/>
            <a:headEnd/>
            <a:tailEnd/>
          </a:ln>
        </p:spPr>
        <p:txBody>
          <a:bodyPr wrap="none" anchor="ctr">
            <a:spAutoFit/>
          </a:bodyPr>
          <a:lstStyle/>
          <a:p>
            <a:pPr>
              <a:buFont typeface="Wingdings" pitchFamily="2" charset="2"/>
              <a:buChar char="q"/>
              <a:tabLst>
                <a:tab pos="228600" algn="l"/>
              </a:tabLst>
            </a:pPr>
            <a:r>
              <a:rPr lang="nl-NL" sz="1200" dirty="0">
                <a:solidFill>
                  <a:schemeClr val="accent2"/>
                </a:solidFill>
                <a:latin typeface="Verdana" pitchFamily="34" charset="0"/>
                <a:ea typeface="Verdana" pitchFamily="34" charset="0"/>
                <a:cs typeface="Verdana" pitchFamily="34" charset="0"/>
              </a:rPr>
              <a:t>  </a:t>
            </a:r>
            <a:r>
              <a:rPr lang="nl-NL" sz="1200" b="1" dirty="0">
                <a:solidFill>
                  <a:schemeClr val="accent2"/>
                </a:solidFill>
                <a:latin typeface="Verdana" pitchFamily="34" charset="0"/>
                <a:ea typeface="Verdana" pitchFamily="34" charset="0"/>
                <a:cs typeface="Verdana" pitchFamily="34" charset="0"/>
              </a:rPr>
              <a:t> Investeringen</a:t>
            </a:r>
          </a:p>
        </p:txBody>
      </p:sp>
      <p:sp>
        <p:nvSpPr>
          <p:cNvPr id="16" name="Rectangle 7"/>
          <p:cNvSpPr>
            <a:spLocks noChangeArrowheads="1"/>
          </p:cNvSpPr>
          <p:nvPr/>
        </p:nvSpPr>
        <p:spPr bwMode="auto">
          <a:xfrm>
            <a:off x="971600" y="1674480"/>
            <a:ext cx="1745991" cy="276999"/>
          </a:xfrm>
          <a:prstGeom prst="rect">
            <a:avLst/>
          </a:prstGeom>
          <a:noFill/>
          <a:ln w="9525">
            <a:noFill/>
            <a:miter lim="800000"/>
            <a:headEnd/>
            <a:tailEnd/>
          </a:ln>
        </p:spPr>
        <p:txBody>
          <a:bodyPr wrap="none" anchor="ctr">
            <a:spAutoFit/>
          </a:bodyPr>
          <a:lstStyle/>
          <a:p>
            <a:pPr>
              <a:buFont typeface="Wingdings" pitchFamily="2" charset="2"/>
              <a:buChar char="q"/>
              <a:tabLst>
                <a:tab pos="228600" algn="l"/>
              </a:tabLst>
            </a:pPr>
            <a:r>
              <a:rPr lang="nl-NL" sz="1200" dirty="0">
                <a:solidFill>
                  <a:schemeClr val="accent2"/>
                </a:solidFill>
                <a:latin typeface="Verdana" pitchFamily="34" charset="0"/>
                <a:ea typeface="Verdana" pitchFamily="34" charset="0"/>
                <a:cs typeface="Verdana" pitchFamily="34" charset="0"/>
              </a:rPr>
              <a:t>  </a:t>
            </a:r>
            <a:r>
              <a:rPr lang="nl-NL" sz="1200" b="1" dirty="0">
                <a:solidFill>
                  <a:schemeClr val="accent2"/>
                </a:solidFill>
                <a:latin typeface="Verdana" pitchFamily="34" charset="0"/>
                <a:ea typeface="Verdana" pitchFamily="34" charset="0"/>
                <a:cs typeface="Verdana" pitchFamily="34" charset="0"/>
              </a:rPr>
              <a:t> Winstoogmerk</a:t>
            </a:r>
          </a:p>
        </p:txBody>
      </p:sp>
      <p:sp>
        <p:nvSpPr>
          <p:cNvPr id="17" name="Rectangle 7"/>
          <p:cNvSpPr>
            <a:spLocks noChangeArrowheads="1"/>
          </p:cNvSpPr>
          <p:nvPr/>
        </p:nvSpPr>
        <p:spPr bwMode="auto">
          <a:xfrm>
            <a:off x="965735" y="2034520"/>
            <a:ext cx="2127505" cy="276999"/>
          </a:xfrm>
          <a:prstGeom prst="rect">
            <a:avLst/>
          </a:prstGeom>
          <a:noFill/>
          <a:ln w="9525">
            <a:noFill/>
            <a:miter lim="800000"/>
            <a:headEnd/>
            <a:tailEnd/>
          </a:ln>
        </p:spPr>
        <p:txBody>
          <a:bodyPr wrap="none" anchor="ctr">
            <a:spAutoFit/>
          </a:bodyPr>
          <a:lstStyle/>
          <a:p>
            <a:pPr>
              <a:buFont typeface="Wingdings" pitchFamily="2" charset="2"/>
              <a:buChar char="q"/>
              <a:tabLst>
                <a:tab pos="228600" algn="l"/>
              </a:tabLst>
            </a:pPr>
            <a:r>
              <a:rPr lang="nl-NL" sz="1200" dirty="0">
                <a:solidFill>
                  <a:schemeClr val="accent2"/>
                </a:solidFill>
                <a:latin typeface="Verdana" pitchFamily="34" charset="0"/>
                <a:ea typeface="Verdana" pitchFamily="34" charset="0"/>
                <a:cs typeface="Verdana" pitchFamily="34" charset="0"/>
              </a:rPr>
              <a:t>  </a:t>
            </a:r>
            <a:r>
              <a:rPr lang="nl-NL" sz="1200" b="1" dirty="0">
                <a:solidFill>
                  <a:schemeClr val="accent2"/>
                </a:solidFill>
                <a:latin typeface="Verdana" pitchFamily="34" charset="0"/>
                <a:ea typeface="Verdana" pitchFamily="34" charset="0"/>
                <a:cs typeface="Verdana" pitchFamily="34" charset="0"/>
              </a:rPr>
              <a:t> Ondernemersrisico</a:t>
            </a:r>
          </a:p>
        </p:txBody>
      </p:sp>
      <p:sp>
        <p:nvSpPr>
          <p:cNvPr id="18" name="Rectangle 7"/>
          <p:cNvSpPr>
            <a:spLocks noChangeArrowheads="1"/>
          </p:cNvSpPr>
          <p:nvPr/>
        </p:nvSpPr>
        <p:spPr bwMode="auto">
          <a:xfrm>
            <a:off x="965735" y="2394560"/>
            <a:ext cx="1915909" cy="276999"/>
          </a:xfrm>
          <a:prstGeom prst="rect">
            <a:avLst/>
          </a:prstGeom>
          <a:noFill/>
          <a:ln w="9525">
            <a:noFill/>
            <a:miter lim="800000"/>
            <a:headEnd/>
            <a:tailEnd/>
          </a:ln>
        </p:spPr>
        <p:txBody>
          <a:bodyPr wrap="none" anchor="ctr">
            <a:spAutoFit/>
          </a:bodyPr>
          <a:lstStyle/>
          <a:p>
            <a:pPr>
              <a:buFont typeface="Wingdings" pitchFamily="2" charset="2"/>
              <a:buChar char="q"/>
              <a:tabLst>
                <a:tab pos="228600" algn="l"/>
              </a:tabLst>
            </a:pPr>
            <a:r>
              <a:rPr lang="nl-NL" sz="1200" dirty="0">
                <a:solidFill>
                  <a:schemeClr val="accent2"/>
                </a:solidFill>
                <a:latin typeface="Verdana" pitchFamily="34" charset="0"/>
                <a:ea typeface="Verdana" pitchFamily="34" charset="0"/>
                <a:cs typeface="Verdana" pitchFamily="34" charset="0"/>
              </a:rPr>
              <a:t>  </a:t>
            </a:r>
            <a:r>
              <a:rPr lang="nl-NL" sz="1200" b="1" dirty="0">
                <a:solidFill>
                  <a:schemeClr val="accent2"/>
                </a:solidFill>
                <a:latin typeface="Verdana" pitchFamily="34" charset="0"/>
                <a:ea typeface="Verdana" pitchFamily="34" charset="0"/>
                <a:cs typeface="Verdana" pitchFamily="34" charset="0"/>
              </a:rPr>
              <a:t> Debiteurenrisico</a:t>
            </a:r>
          </a:p>
        </p:txBody>
      </p:sp>
      <p:sp>
        <p:nvSpPr>
          <p:cNvPr id="19" name="Rectangle 7"/>
          <p:cNvSpPr>
            <a:spLocks noChangeArrowheads="1"/>
          </p:cNvSpPr>
          <p:nvPr/>
        </p:nvSpPr>
        <p:spPr bwMode="auto">
          <a:xfrm>
            <a:off x="3491880" y="1674480"/>
            <a:ext cx="1991251" cy="276999"/>
          </a:xfrm>
          <a:prstGeom prst="rect">
            <a:avLst/>
          </a:prstGeom>
          <a:noFill/>
          <a:ln w="9525">
            <a:noFill/>
            <a:miter lim="800000"/>
            <a:headEnd/>
            <a:tailEnd/>
          </a:ln>
        </p:spPr>
        <p:txBody>
          <a:bodyPr wrap="none" anchor="ctr">
            <a:spAutoFit/>
          </a:bodyPr>
          <a:lstStyle/>
          <a:p>
            <a:pPr>
              <a:buFont typeface="Wingdings" pitchFamily="2" charset="2"/>
              <a:buChar char="q"/>
              <a:tabLst>
                <a:tab pos="228600" algn="l"/>
              </a:tabLst>
            </a:pPr>
            <a:r>
              <a:rPr lang="nl-NL" sz="1200" dirty="0">
                <a:solidFill>
                  <a:schemeClr val="accent2"/>
                </a:solidFill>
                <a:latin typeface="Verdana" pitchFamily="34" charset="0"/>
                <a:ea typeface="Verdana" pitchFamily="34" charset="0"/>
                <a:cs typeface="Verdana" pitchFamily="34" charset="0"/>
              </a:rPr>
              <a:t>  </a:t>
            </a:r>
            <a:r>
              <a:rPr lang="nl-NL" sz="1200" b="1" dirty="0">
                <a:solidFill>
                  <a:schemeClr val="accent2"/>
                </a:solidFill>
                <a:latin typeface="Verdana" pitchFamily="34" charset="0"/>
                <a:ea typeface="Verdana" pitchFamily="34" charset="0"/>
                <a:cs typeface="Verdana" pitchFamily="34" charset="0"/>
              </a:rPr>
              <a:t> Fiscale voordelen</a:t>
            </a:r>
          </a:p>
        </p:txBody>
      </p:sp>
      <p:sp>
        <p:nvSpPr>
          <p:cNvPr id="20" name="Rectangle 7"/>
          <p:cNvSpPr>
            <a:spLocks noChangeArrowheads="1"/>
          </p:cNvSpPr>
          <p:nvPr/>
        </p:nvSpPr>
        <p:spPr bwMode="auto">
          <a:xfrm>
            <a:off x="3491880" y="2049909"/>
            <a:ext cx="2390398" cy="276999"/>
          </a:xfrm>
          <a:prstGeom prst="rect">
            <a:avLst/>
          </a:prstGeom>
          <a:noFill/>
          <a:ln w="9525">
            <a:noFill/>
            <a:miter lim="800000"/>
            <a:headEnd/>
            <a:tailEnd/>
          </a:ln>
        </p:spPr>
        <p:txBody>
          <a:bodyPr wrap="none" anchor="ctr">
            <a:spAutoFit/>
          </a:bodyPr>
          <a:lstStyle/>
          <a:p>
            <a:pPr>
              <a:buFont typeface="Wingdings" pitchFamily="2" charset="2"/>
              <a:buChar char="q"/>
              <a:tabLst>
                <a:tab pos="228600" algn="l"/>
              </a:tabLst>
            </a:pPr>
            <a:r>
              <a:rPr lang="nl-NL" sz="1200" dirty="0">
                <a:solidFill>
                  <a:schemeClr val="accent2"/>
                </a:solidFill>
                <a:latin typeface="Verdana" pitchFamily="34" charset="0"/>
                <a:ea typeface="Verdana" pitchFamily="34" charset="0"/>
                <a:cs typeface="Verdana" pitchFamily="34" charset="0"/>
              </a:rPr>
              <a:t>  </a:t>
            </a:r>
            <a:r>
              <a:rPr lang="nl-NL" sz="1200" b="1" dirty="0">
                <a:solidFill>
                  <a:schemeClr val="accent2"/>
                </a:solidFill>
                <a:latin typeface="Verdana" pitchFamily="34" charset="0"/>
                <a:ea typeface="Verdana" pitchFamily="34" charset="0"/>
                <a:cs typeface="Verdana" pitchFamily="34" charset="0"/>
              </a:rPr>
              <a:t> Eigen keuzes/intentie</a:t>
            </a:r>
          </a:p>
        </p:txBody>
      </p:sp>
      <p:sp>
        <p:nvSpPr>
          <p:cNvPr id="21" name="Rectangle 7"/>
          <p:cNvSpPr>
            <a:spLocks noChangeArrowheads="1"/>
          </p:cNvSpPr>
          <p:nvPr/>
        </p:nvSpPr>
        <p:spPr bwMode="auto">
          <a:xfrm>
            <a:off x="3491880" y="2390204"/>
            <a:ext cx="1915909" cy="276999"/>
          </a:xfrm>
          <a:prstGeom prst="rect">
            <a:avLst/>
          </a:prstGeom>
          <a:noFill/>
          <a:ln w="9525">
            <a:noFill/>
            <a:miter lim="800000"/>
            <a:headEnd/>
            <a:tailEnd/>
          </a:ln>
        </p:spPr>
        <p:txBody>
          <a:bodyPr wrap="none" anchor="ctr">
            <a:spAutoFit/>
          </a:bodyPr>
          <a:lstStyle/>
          <a:p>
            <a:pPr>
              <a:buFont typeface="Wingdings" pitchFamily="2" charset="2"/>
              <a:buChar char="q"/>
              <a:tabLst>
                <a:tab pos="228600" algn="l"/>
              </a:tabLst>
            </a:pPr>
            <a:r>
              <a:rPr lang="nl-NL" sz="1200" dirty="0">
                <a:solidFill>
                  <a:schemeClr val="accent2"/>
                </a:solidFill>
                <a:latin typeface="Verdana" pitchFamily="34" charset="0"/>
                <a:ea typeface="Verdana" pitchFamily="34" charset="0"/>
                <a:cs typeface="Verdana" pitchFamily="34" charset="0"/>
              </a:rPr>
              <a:t>  </a:t>
            </a:r>
            <a:r>
              <a:rPr lang="nl-NL" sz="1200" b="1" dirty="0">
                <a:solidFill>
                  <a:schemeClr val="accent2"/>
                </a:solidFill>
                <a:latin typeface="Verdana" pitchFamily="34" charset="0"/>
                <a:ea typeface="Verdana" pitchFamily="34" charset="0"/>
                <a:cs typeface="Verdana" pitchFamily="34" charset="0"/>
              </a:rPr>
              <a:t> Debiteurenrisico</a:t>
            </a:r>
          </a:p>
        </p:txBody>
      </p:sp>
      <p:sp>
        <p:nvSpPr>
          <p:cNvPr id="22" name="Rectangle 7"/>
          <p:cNvSpPr>
            <a:spLocks noChangeArrowheads="1"/>
          </p:cNvSpPr>
          <p:nvPr/>
        </p:nvSpPr>
        <p:spPr bwMode="auto">
          <a:xfrm>
            <a:off x="3491880" y="2750244"/>
            <a:ext cx="1390124" cy="276999"/>
          </a:xfrm>
          <a:prstGeom prst="rect">
            <a:avLst/>
          </a:prstGeom>
          <a:noFill/>
          <a:ln w="9525">
            <a:noFill/>
            <a:miter lim="800000"/>
            <a:headEnd/>
            <a:tailEnd/>
          </a:ln>
        </p:spPr>
        <p:txBody>
          <a:bodyPr wrap="none" anchor="ctr">
            <a:spAutoFit/>
          </a:bodyPr>
          <a:lstStyle/>
          <a:p>
            <a:pPr>
              <a:buFont typeface="Wingdings" pitchFamily="2" charset="2"/>
              <a:buChar char="q"/>
              <a:tabLst>
                <a:tab pos="228600" algn="l"/>
              </a:tabLst>
            </a:pPr>
            <a:r>
              <a:rPr lang="nl-NL" sz="1200" dirty="0">
                <a:solidFill>
                  <a:schemeClr val="accent2"/>
                </a:solidFill>
                <a:latin typeface="Verdana" pitchFamily="34" charset="0"/>
                <a:ea typeface="Verdana" pitchFamily="34" charset="0"/>
                <a:cs typeface="Verdana" pitchFamily="34" charset="0"/>
              </a:rPr>
              <a:t>  </a:t>
            </a:r>
            <a:r>
              <a:rPr lang="nl-NL" sz="1200" b="1" dirty="0">
                <a:solidFill>
                  <a:schemeClr val="accent2"/>
                </a:solidFill>
                <a:latin typeface="Verdana" pitchFamily="34" charset="0"/>
                <a:ea typeface="Verdana" pitchFamily="34" charset="0"/>
                <a:cs typeface="Verdana" pitchFamily="34" charset="0"/>
              </a:rPr>
              <a:t> Zuinig zijn</a:t>
            </a:r>
          </a:p>
        </p:txBody>
      </p:sp>
      <p:sp>
        <p:nvSpPr>
          <p:cNvPr id="23" name="Rectangle 7"/>
          <p:cNvSpPr>
            <a:spLocks noChangeArrowheads="1"/>
          </p:cNvSpPr>
          <p:nvPr/>
        </p:nvSpPr>
        <p:spPr bwMode="auto">
          <a:xfrm>
            <a:off x="3491880" y="3110284"/>
            <a:ext cx="1582484" cy="276999"/>
          </a:xfrm>
          <a:prstGeom prst="rect">
            <a:avLst/>
          </a:prstGeom>
          <a:noFill/>
          <a:ln w="9525">
            <a:noFill/>
            <a:miter lim="800000"/>
            <a:headEnd/>
            <a:tailEnd/>
          </a:ln>
        </p:spPr>
        <p:txBody>
          <a:bodyPr wrap="none" anchor="ctr">
            <a:spAutoFit/>
          </a:bodyPr>
          <a:lstStyle/>
          <a:p>
            <a:pPr>
              <a:buFont typeface="Wingdings" pitchFamily="2" charset="2"/>
              <a:buChar char="q"/>
              <a:tabLst>
                <a:tab pos="228600" algn="l"/>
              </a:tabLst>
            </a:pPr>
            <a:r>
              <a:rPr lang="nl-NL" sz="1200" dirty="0">
                <a:solidFill>
                  <a:schemeClr val="accent2"/>
                </a:solidFill>
                <a:latin typeface="Verdana" pitchFamily="34" charset="0"/>
                <a:ea typeface="Verdana" pitchFamily="34" charset="0"/>
                <a:cs typeface="Verdana" pitchFamily="34" charset="0"/>
              </a:rPr>
              <a:t>  </a:t>
            </a:r>
            <a:r>
              <a:rPr lang="nl-NL" sz="1200" b="1" dirty="0">
                <a:solidFill>
                  <a:schemeClr val="accent2"/>
                </a:solidFill>
                <a:latin typeface="Verdana" pitchFamily="34" charset="0"/>
                <a:ea typeface="Verdana" pitchFamily="34" charset="0"/>
                <a:cs typeface="Verdana" pitchFamily="34" charset="0"/>
              </a:rPr>
              <a:t> Eigen kennis</a:t>
            </a:r>
          </a:p>
        </p:txBody>
      </p:sp>
      <p:sp>
        <p:nvSpPr>
          <p:cNvPr id="24" name="Rectangle 7"/>
          <p:cNvSpPr>
            <a:spLocks noChangeArrowheads="1"/>
          </p:cNvSpPr>
          <p:nvPr/>
        </p:nvSpPr>
        <p:spPr bwMode="auto">
          <a:xfrm>
            <a:off x="3491880" y="3470324"/>
            <a:ext cx="2428870" cy="276999"/>
          </a:xfrm>
          <a:prstGeom prst="rect">
            <a:avLst/>
          </a:prstGeom>
          <a:noFill/>
          <a:ln w="9525">
            <a:noFill/>
            <a:miter lim="800000"/>
            <a:headEnd/>
            <a:tailEnd/>
          </a:ln>
        </p:spPr>
        <p:txBody>
          <a:bodyPr wrap="none" anchor="ctr">
            <a:spAutoFit/>
          </a:bodyPr>
          <a:lstStyle/>
          <a:p>
            <a:pPr>
              <a:buFont typeface="Wingdings" pitchFamily="2" charset="2"/>
              <a:buChar char="q"/>
              <a:tabLst>
                <a:tab pos="228600" algn="l"/>
              </a:tabLst>
            </a:pPr>
            <a:r>
              <a:rPr lang="nl-NL" sz="1200" dirty="0">
                <a:solidFill>
                  <a:schemeClr val="accent2"/>
                </a:solidFill>
                <a:latin typeface="Verdana" pitchFamily="34" charset="0"/>
                <a:ea typeface="Verdana" pitchFamily="34" charset="0"/>
                <a:cs typeface="Verdana" pitchFamily="34" charset="0"/>
              </a:rPr>
              <a:t>  </a:t>
            </a:r>
            <a:r>
              <a:rPr lang="nl-NL" sz="1200" b="1" dirty="0">
                <a:solidFill>
                  <a:schemeClr val="accent2"/>
                </a:solidFill>
                <a:latin typeface="Verdana" pitchFamily="34" charset="0"/>
                <a:ea typeface="Verdana" pitchFamily="34" charset="0"/>
                <a:cs typeface="Verdana" pitchFamily="34" charset="0"/>
              </a:rPr>
              <a:t> Resultaatsverplichting</a:t>
            </a:r>
          </a:p>
        </p:txBody>
      </p:sp>
      <p:sp>
        <p:nvSpPr>
          <p:cNvPr id="25" name="Rectangle 6"/>
          <p:cNvSpPr>
            <a:spLocks noChangeArrowheads="1"/>
          </p:cNvSpPr>
          <p:nvPr/>
        </p:nvSpPr>
        <p:spPr bwMode="auto">
          <a:xfrm>
            <a:off x="6084168" y="1277566"/>
            <a:ext cx="1646605" cy="276999"/>
          </a:xfrm>
          <a:prstGeom prst="rect">
            <a:avLst/>
          </a:prstGeom>
          <a:noFill/>
          <a:ln w="9525">
            <a:noFill/>
            <a:miter lim="800000"/>
            <a:headEnd/>
            <a:tailEnd/>
          </a:ln>
        </p:spPr>
        <p:txBody>
          <a:bodyPr wrap="none" anchor="ctr">
            <a:spAutoFit/>
          </a:bodyPr>
          <a:lstStyle/>
          <a:p>
            <a:pPr>
              <a:tabLst>
                <a:tab pos="228600" algn="l"/>
              </a:tabLst>
            </a:pPr>
            <a:r>
              <a:rPr lang="nl-NL" sz="1200" b="1" dirty="0">
                <a:solidFill>
                  <a:schemeClr val="accent2"/>
                </a:solidFill>
                <a:latin typeface="Verdana" pitchFamily="34" charset="0"/>
                <a:ea typeface="Verdana" pitchFamily="34" charset="0"/>
                <a:cs typeface="Verdana" pitchFamily="34" charset="0"/>
              </a:rPr>
              <a:t>  De Werknemer:</a:t>
            </a:r>
          </a:p>
        </p:txBody>
      </p:sp>
      <p:sp>
        <p:nvSpPr>
          <p:cNvPr id="26" name="Rectangle 7"/>
          <p:cNvSpPr>
            <a:spLocks noChangeArrowheads="1"/>
          </p:cNvSpPr>
          <p:nvPr/>
        </p:nvSpPr>
        <p:spPr bwMode="auto">
          <a:xfrm>
            <a:off x="6228184" y="1709614"/>
            <a:ext cx="2082621" cy="276999"/>
          </a:xfrm>
          <a:prstGeom prst="rect">
            <a:avLst/>
          </a:prstGeom>
          <a:noFill/>
          <a:ln w="9525">
            <a:noFill/>
            <a:miter lim="800000"/>
            <a:headEnd/>
            <a:tailEnd/>
          </a:ln>
        </p:spPr>
        <p:txBody>
          <a:bodyPr wrap="none" anchor="ctr">
            <a:spAutoFit/>
          </a:bodyPr>
          <a:lstStyle/>
          <a:p>
            <a:pPr>
              <a:buFont typeface="Wingdings" pitchFamily="2" charset="2"/>
              <a:buChar char="q"/>
              <a:tabLst>
                <a:tab pos="228600" algn="l"/>
              </a:tabLst>
            </a:pPr>
            <a:r>
              <a:rPr lang="nl-NL" sz="1200" dirty="0">
                <a:solidFill>
                  <a:schemeClr val="accent2"/>
                </a:solidFill>
                <a:latin typeface="Verdana" pitchFamily="34" charset="0"/>
                <a:ea typeface="Verdana" pitchFamily="34" charset="0"/>
                <a:cs typeface="Verdana" pitchFamily="34" charset="0"/>
              </a:rPr>
              <a:t>  </a:t>
            </a:r>
            <a:r>
              <a:rPr lang="nl-NL" sz="1200" b="1" dirty="0">
                <a:solidFill>
                  <a:schemeClr val="accent2"/>
                </a:solidFill>
                <a:latin typeface="Verdana" pitchFamily="34" charset="0"/>
                <a:ea typeface="Verdana" pitchFamily="34" charset="0"/>
                <a:cs typeface="Verdana" pitchFamily="34" charset="0"/>
              </a:rPr>
              <a:t> Pensioen geregeld</a:t>
            </a:r>
          </a:p>
        </p:txBody>
      </p:sp>
      <p:sp>
        <p:nvSpPr>
          <p:cNvPr id="27" name="Rectangle 7"/>
          <p:cNvSpPr>
            <a:spLocks noChangeArrowheads="1"/>
          </p:cNvSpPr>
          <p:nvPr/>
        </p:nvSpPr>
        <p:spPr bwMode="auto">
          <a:xfrm>
            <a:off x="6228184" y="2069654"/>
            <a:ext cx="2076209" cy="276999"/>
          </a:xfrm>
          <a:prstGeom prst="rect">
            <a:avLst/>
          </a:prstGeom>
          <a:noFill/>
          <a:ln w="9525">
            <a:noFill/>
            <a:miter lim="800000"/>
            <a:headEnd/>
            <a:tailEnd/>
          </a:ln>
        </p:spPr>
        <p:txBody>
          <a:bodyPr wrap="none" anchor="ctr">
            <a:spAutoFit/>
          </a:bodyPr>
          <a:lstStyle/>
          <a:p>
            <a:pPr>
              <a:buFont typeface="Wingdings" pitchFamily="2" charset="2"/>
              <a:buChar char="q"/>
              <a:tabLst>
                <a:tab pos="228600" algn="l"/>
              </a:tabLst>
            </a:pPr>
            <a:r>
              <a:rPr lang="nl-NL" sz="1200" dirty="0">
                <a:solidFill>
                  <a:schemeClr val="accent2"/>
                </a:solidFill>
                <a:latin typeface="Verdana" pitchFamily="34" charset="0"/>
                <a:ea typeface="Verdana" pitchFamily="34" charset="0"/>
                <a:cs typeface="Verdana" pitchFamily="34" charset="0"/>
              </a:rPr>
              <a:t>  </a:t>
            </a:r>
            <a:r>
              <a:rPr lang="nl-NL" sz="1200" b="1" dirty="0">
                <a:solidFill>
                  <a:schemeClr val="accent2"/>
                </a:solidFill>
                <a:latin typeface="Verdana" pitchFamily="34" charset="0"/>
                <a:ea typeface="Verdana" pitchFamily="34" charset="0"/>
                <a:cs typeface="Verdana" pitchFamily="34" charset="0"/>
              </a:rPr>
              <a:t> Inkomensgarantie</a:t>
            </a:r>
          </a:p>
        </p:txBody>
      </p:sp>
      <p:sp>
        <p:nvSpPr>
          <p:cNvPr id="28" name="Rectangle 7"/>
          <p:cNvSpPr>
            <a:spLocks noChangeArrowheads="1"/>
          </p:cNvSpPr>
          <p:nvPr/>
        </p:nvSpPr>
        <p:spPr bwMode="auto">
          <a:xfrm>
            <a:off x="6228184" y="2409949"/>
            <a:ext cx="1717137" cy="276999"/>
          </a:xfrm>
          <a:prstGeom prst="rect">
            <a:avLst/>
          </a:prstGeom>
          <a:noFill/>
          <a:ln w="9525">
            <a:noFill/>
            <a:miter lim="800000"/>
            <a:headEnd/>
            <a:tailEnd/>
          </a:ln>
        </p:spPr>
        <p:txBody>
          <a:bodyPr wrap="none" anchor="ctr">
            <a:spAutoFit/>
          </a:bodyPr>
          <a:lstStyle/>
          <a:p>
            <a:pPr>
              <a:buFont typeface="Wingdings" pitchFamily="2" charset="2"/>
              <a:buChar char="q"/>
              <a:tabLst>
                <a:tab pos="228600" algn="l"/>
              </a:tabLst>
            </a:pPr>
            <a:r>
              <a:rPr lang="nl-NL" sz="1200" dirty="0">
                <a:solidFill>
                  <a:schemeClr val="accent2"/>
                </a:solidFill>
                <a:latin typeface="Verdana" pitchFamily="34" charset="0"/>
                <a:ea typeface="Verdana" pitchFamily="34" charset="0"/>
                <a:cs typeface="Verdana" pitchFamily="34" charset="0"/>
              </a:rPr>
              <a:t>  </a:t>
            </a:r>
            <a:r>
              <a:rPr lang="nl-NL" sz="1200" b="1" dirty="0">
                <a:solidFill>
                  <a:schemeClr val="accent2"/>
                </a:solidFill>
                <a:latin typeface="Verdana" pitchFamily="34" charset="0"/>
                <a:ea typeface="Verdana" pitchFamily="34" charset="0"/>
                <a:cs typeface="Verdana" pitchFamily="34" charset="0"/>
              </a:rPr>
              <a:t> Sociaal stelsel</a:t>
            </a:r>
          </a:p>
        </p:txBody>
      </p:sp>
      <p:sp>
        <p:nvSpPr>
          <p:cNvPr id="29" name="Rectangle 7"/>
          <p:cNvSpPr>
            <a:spLocks noChangeArrowheads="1"/>
          </p:cNvSpPr>
          <p:nvPr/>
        </p:nvSpPr>
        <p:spPr bwMode="auto">
          <a:xfrm>
            <a:off x="6228184" y="2769989"/>
            <a:ext cx="2258952" cy="276999"/>
          </a:xfrm>
          <a:prstGeom prst="rect">
            <a:avLst/>
          </a:prstGeom>
          <a:noFill/>
          <a:ln w="9525">
            <a:noFill/>
            <a:miter lim="800000"/>
            <a:headEnd/>
            <a:tailEnd/>
          </a:ln>
        </p:spPr>
        <p:txBody>
          <a:bodyPr wrap="none" anchor="ctr">
            <a:spAutoFit/>
          </a:bodyPr>
          <a:lstStyle/>
          <a:p>
            <a:pPr>
              <a:buFont typeface="Wingdings" pitchFamily="2" charset="2"/>
              <a:buChar char="q"/>
              <a:tabLst>
                <a:tab pos="228600" algn="l"/>
              </a:tabLst>
            </a:pPr>
            <a:r>
              <a:rPr lang="nl-NL" sz="1200" dirty="0">
                <a:solidFill>
                  <a:schemeClr val="accent2"/>
                </a:solidFill>
                <a:latin typeface="Verdana" pitchFamily="34" charset="0"/>
                <a:ea typeface="Verdana" pitchFamily="34" charset="0"/>
                <a:cs typeface="Verdana" pitchFamily="34" charset="0"/>
              </a:rPr>
              <a:t>  </a:t>
            </a:r>
            <a:r>
              <a:rPr lang="nl-NL" sz="1200" b="1" dirty="0">
                <a:solidFill>
                  <a:schemeClr val="accent2"/>
                </a:solidFill>
                <a:latin typeface="Verdana" pitchFamily="34" charset="0"/>
                <a:ea typeface="Verdana" pitchFamily="34" charset="0"/>
                <a:cs typeface="Verdana" pitchFamily="34" charset="0"/>
              </a:rPr>
              <a:t> Financiële zekerheid</a:t>
            </a:r>
          </a:p>
        </p:txBody>
      </p:sp>
      <p:sp>
        <p:nvSpPr>
          <p:cNvPr id="30" name="Rectangle 7"/>
          <p:cNvSpPr>
            <a:spLocks noChangeArrowheads="1"/>
          </p:cNvSpPr>
          <p:nvPr/>
        </p:nvSpPr>
        <p:spPr bwMode="auto">
          <a:xfrm>
            <a:off x="6228184" y="3130029"/>
            <a:ext cx="712054" cy="276999"/>
          </a:xfrm>
          <a:prstGeom prst="rect">
            <a:avLst/>
          </a:prstGeom>
          <a:noFill/>
          <a:ln w="9525">
            <a:noFill/>
            <a:miter lim="800000"/>
            <a:headEnd/>
            <a:tailEnd/>
          </a:ln>
        </p:spPr>
        <p:txBody>
          <a:bodyPr wrap="none" anchor="ctr">
            <a:spAutoFit/>
          </a:bodyPr>
          <a:lstStyle/>
          <a:p>
            <a:pPr>
              <a:buFont typeface="Wingdings" pitchFamily="2" charset="2"/>
              <a:buChar char="q"/>
              <a:tabLst>
                <a:tab pos="228600" algn="l"/>
              </a:tabLst>
            </a:pPr>
            <a:r>
              <a:rPr lang="nl-NL" sz="1200" dirty="0">
                <a:solidFill>
                  <a:schemeClr val="accent2"/>
                </a:solidFill>
                <a:latin typeface="Verdana" pitchFamily="34" charset="0"/>
                <a:ea typeface="Verdana" pitchFamily="34" charset="0"/>
                <a:cs typeface="Verdana" pitchFamily="34" charset="0"/>
              </a:rPr>
              <a:t>  </a:t>
            </a:r>
            <a:r>
              <a:rPr lang="nl-NL" sz="1200" b="1" dirty="0">
                <a:solidFill>
                  <a:schemeClr val="accent2"/>
                </a:solidFill>
                <a:latin typeface="Verdana" pitchFamily="34" charset="0"/>
                <a:ea typeface="Verdana" pitchFamily="34" charset="0"/>
                <a:cs typeface="Verdana" pitchFamily="34" charset="0"/>
              </a:rPr>
              <a:t> CV</a:t>
            </a:r>
          </a:p>
        </p:txBody>
      </p:sp>
      <p:sp>
        <p:nvSpPr>
          <p:cNvPr id="31" name="Rectangle 7"/>
          <p:cNvSpPr>
            <a:spLocks noChangeArrowheads="1"/>
          </p:cNvSpPr>
          <p:nvPr/>
        </p:nvSpPr>
        <p:spPr bwMode="auto">
          <a:xfrm>
            <a:off x="6228184" y="3470324"/>
            <a:ext cx="2587568" cy="276999"/>
          </a:xfrm>
          <a:prstGeom prst="rect">
            <a:avLst/>
          </a:prstGeom>
          <a:noFill/>
          <a:ln w="9525">
            <a:noFill/>
            <a:miter lim="800000"/>
            <a:headEnd/>
            <a:tailEnd/>
          </a:ln>
        </p:spPr>
        <p:txBody>
          <a:bodyPr wrap="none" anchor="ctr">
            <a:spAutoFit/>
          </a:bodyPr>
          <a:lstStyle/>
          <a:p>
            <a:pPr>
              <a:buFont typeface="Wingdings" pitchFamily="2" charset="2"/>
              <a:buChar char="q"/>
              <a:tabLst>
                <a:tab pos="228600" algn="l"/>
              </a:tabLst>
            </a:pPr>
            <a:r>
              <a:rPr lang="nl-NL" sz="1200" dirty="0">
                <a:solidFill>
                  <a:schemeClr val="accent2"/>
                </a:solidFill>
                <a:latin typeface="Verdana" pitchFamily="34" charset="0"/>
                <a:ea typeface="Verdana" pitchFamily="34" charset="0"/>
                <a:cs typeface="Verdana" pitchFamily="34" charset="0"/>
              </a:rPr>
              <a:t>  </a:t>
            </a:r>
            <a:r>
              <a:rPr lang="nl-NL" sz="1200" b="1" dirty="0">
                <a:solidFill>
                  <a:schemeClr val="accent2"/>
                </a:solidFill>
                <a:latin typeface="Verdana" pitchFamily="34" charset="0"/>
                <a:ea typeface="Verdana" pitchFamily="34" charset="0"/>
                <a:cs typeface="Verdana" pitchFamily="34" charset="0"/>
              </a:rPr>
              <a:t> Inspanningsverplichting</a:t>
            </a:r>
          </a:p>
        </p:txBody>
      </p:sp>
      <p:sp>
        <p:nvSpPr>
          <p:cNvPr id="32" name="Rectangle 8"/>
          <p:cNvSpPr>
            <a:spLocks noChangeArrowheads="1"/>
          </p:cNvSpPr>
          <p:nvPr/>
        </p:nvSpPr>
        <p:spPr bwMode="auto">
          <a:xfrm>
            <a:off x="1475658" y="4885128"/>
            <a:ext cx="2880319" cy="307777"/>
          </a:xfrm>
          <a:prstGeom prst="rect">
            <a:avLst/>
          </a:prstGeom>
          <a:noFill/>
          <a:ln w="9525">
            <a:noFill/>
            <a:miter lim="800000"/>
            <a:headEnd/>
            <a:tailEnd/>
          </a:ln>
        </p:spPr>
        <p:txBody>
          <a:bodyPr wrap="square" anchor="ctr">
            <a:spAutoFit/>
          </a:bodyPr>
          <a:lstStyle/>
          <a:p>
            <a:pPr>
              <a:buFont typeface="Wingdings" pitchFamily="2" charset="2"/>
              <a:buChar char="Ø"/>
              <a:tabLst>
                <a:tab pos="228600" algn="l"/>
              </a:tabLst>
            </a:pPr>
            <a:r>
              <a:rPr lang="nl-NL" sz="1400" dirty="0">
                <a:solidFill>
                  <a:schemeClr val="accent2"/>
                </a:solidFill>
                <a:latin typeface="Verdana" pitchFamily="34" charset="0"/>
                <a:ea typeface="Verdana" pitchFamily="34" charset="0"/>
                <a:cs typeface="Verdana" pitchFamily="34" charset="0"/>
              </a:rPr>
              <a:t>  </a:t>
            </a:r>
            <a:r>
              <a:rPr lang="nl-NL" sz="1400" b="1" dirty="0">
                <a:solidFill>
                  <a:schemeClr val="accent2"/>
                </a:solidFill>
                <a:latin typeface="Verdana" pitchFamily="34" charset="0"/>
                <a:ea typeface="Verdana" pitchFamily="34" charset="0"/>
                <a:cs typeface="Verdana" pitchFamily="34" charset="0"/>
              </a:rPr>
              <a:t> Schijnzelfstandigheid ?</a:t>
            </a:r>
          </a:p>
        </p:txBody>
      </p:sp>
      <p:sp>
        <p:nvSpPr>
          <p:cNvPr id="33" name="Rectangle 8"/>
          <p:cNvSpPr>
            <a:spLocks noChangeArrowheads="1"/>
          </p:cNvSpPr>
          <p:nvPr/>
        </p:nvSpPr>
        <p:spPr bwMode="auto">
          <a:xfrm>
            <a:off x="1475657" y="5209455"/>
            <a:ext cx="7128791" cy="307777"/>
          </a:xfrm>
          <a:prstGeom prst="rect">
            <a:avLst/>
          </a:prstGeom>
          <a:noFill/>
          <a:ln w="9525">
            <a:noFill/>
            <a:miter lim="800000"/>
            <a:headEnd/>
            <a:tailEnd/>
          </a:ln>
        </p:spPr>
        <p:txBody>
          <a:bodyPr wrap="square" anchor="ctr">
            <a:spAutoFit/>
          </a:bodyPr>
          <a:lstStyle/>
          <a:p>
            <a:pPr>
              <a:buFont typeface="Wingdings" pitchFamily="2" charset="2"/>
              <a:buChar char="Ø"/>
              <a:tabLst>
                <a:tab pos="228600" algn="l"/>
              </a:tabLst>
            </a:pPr>
            <a:r>
              <a:rPr lang="nl-NL" sz="1400" b="1" dirty="0">
                <a:solidFill>
                  <a:schemeClr val="accent2"/>
                </a:solidFill>
                <a:latin typeface="Verdana" pitchFamily="34" charset="0"/>
                <a:ea typeface="Verdana" pitchFamily="34" charset="0"/>
                <a:cs typeface="Verdana" pitchFamily="34" charset="0"/>
              </a:rPr>
              <a:t>   Verzekeringen (AOV, Ziekte, </a:t>
            </a:r>
            <a:r>
              <a:rPr lang="nl-NL" sz="1400" b="1" dirty="0" err="1">
                <a:solidFill>
                  <a:schemeClr val="accent2"/>
                </a:solidFill>
                <a:latin typeface="Verdana" pitchFamily="34" charset="0"/>
                <a:ea typeface="Verdana" pitchFamily="34" charset="0"/>
                <a:cs typeface="Verdana" pitchFamily="34" charset="0"/>
              </a:rPr>
              <a:t>Bedrijfs</a:t>
            </a:r>
            <a:r>
              <a:rPr lang="nl-NL" sz="1400" b="1" dirty="0">
                <a:solidFill>
                  <a:schemeClr val="accent2"/>
                </a:solidFill>
                <a:latin typeface="Verdana" pitchFamily="34" charset="0"/>
                <a:ea typeface="Verdana" pitchFamily="34" charset="0"/>
                <a:cs typeface="Verdana" pitchFamily="34" charset="0"/>
              </a:rPr>
              <a:t>-/Beroepsaansprakelijkheid)</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down)">
                                      <p:cBhvr>
                                        <p:cTn id="7" dur="1000"/>
                                        <p:tgtEl>
                                          <p:spTgt spid="5"/>
                                        </p:tgtEl>
                                      </p:cBhvr>
                                    </p:animEffect>
                                  </p:childTnLst>
                                </p:cTn>
                              </p:par>
                              <p:par>
                                <p:cTn id="8" presetID="22" presetClass="entr" presetSubtype="1" fill="hold" grpId="0" nodeType="withEffect">
                                  <p:stCondLst>
                                    <p:cond delay="0"/>
                                  </p:stCondLst>
                                  <p:childTnLst>
                                    <p:set>
                                      <p:cBhvr>
                                        <p:cTn id="9" dur="1" fill="hold">
                                          <p:stCondLst>
                                            <p:cond delay="0"/>
                                          </p:stCondLst>
                                        </p:cTn>
                                        <p:tgtEl>
                                          <p:spTgt spid="16"/>
                                        </p:tgtEl>
                                        <p:attrNameLst>
                                          <p:attrName>style.visibility</p:attrName>
                                        </p:attrNameLst>
                                      </p:cBhvr>
                                      <p:to>
                                        <p:strVal val="visible"/>
                                      </p:to>
                                    </p:set>
                                    <p:animEffect transition="in" filter="wipe(up)">
                                      <p:cBhvr>
                                        <p:cTn id="10" dur="1000"/>
                                        <p:tgtEl>
                                          <p:spTgt spid="16"/>
                                        </p:tgtEl>
                                      </p:cBhvr>
                                    </p:animEffect>
                                  </p:childTnLst>
                                </p:cTn>
                              </p:par>
                              <p:par>
                                <p:cTn id="11" presetID="22" presetClass="entr" presetSubtype="1" fill="hold" grpId="0" nodeType="withEffect">
                                  <p:stCondLst>
                                    <p:cond delay="0"/>
                                  </p:stCondLst>
                                  <p:childTnLst>
                                    <p:set>
                                      <p:cBhvr>
                                        <p:cTn id="12" dur="1" fill="hold">
                                          <p:stCondLst>
                                            <p:cond delay="0"/>
                                          </p:stCondLst>
                                        </p:cTn>
                                        <p:tgtEl>
                                          <p:spTgt spid="17"/>
                                        </p:tgtEl>
                                        <p:attrNameLst>
                                          <p:attrName>style.visibility</p:attrName>
                                        </p:attrNameLst>
                                      </p:cBhvr>
                                      <p:to>
                                        <p:strVal val="visible"/>
                                      </p:to>
                                    </p:set>
                                    <p:animEffect transition="in" filter="wipe(up)">
                                      <p:cBhvr>
                                        <p:cTn id="13" dur="1000"/>
                                        <p:tgtEl>
                                          <p:spTgt spid="17"/>
                                        </p:tgtEl>
                                      </p:cBhvr>
                                    </p:animEffect>
                                  </p:childTnLst>
                                </p:cTn>
                              </p:par>
                              <p:par>
                                <p:cTn id="14" presetID="22" presetClass="entr" presetSubtype="1" fill="hold" grpId="0" nodeType="withEffect">
                                  <p:stCondLst>
                                    <p:cond delay="0"/>
                                  </p:stCondLst>
                                  <p:childTnLst>
                                    <p:set>
                                      <p:cBhvr>
                                        <p:cTn id="15" dur="1" fill="hold">
                                          <p:stCondLst>
                                            <p:cond delay="0"/>
                                          </p:stCondLst>
                                        </p:cTn>
                                        <p:tgtEl>
                                          <p:spTgt spid="18"/>
                                        </p:tgtEl>
                                        <p:attrNameLst>
                                          <p:attrName>style.visibility</p:attrName>
                                        </p:attrNameLst>
                                      </p:cBhvr>
                                      <p:to>
                                        <p:strVal val="visible"/>
                                      </p:to>
                                    </p:set>
                                    <p:animEffect transition="in" filter="wipe(up)">
                                      <p:cBhvr>
                                        <p:cTn id="16" dur="1000"/>
                                        <p:tgtEl>
                                          <p:spTgt spid="18"/>
                                        </p:tgtEl>
                                      </p:cBhvr>
                                    </p:animEffect>
                                  </p:childTnLst>
                                </p:cTn>
                              </p:par>
                              <p:par>
                                <p:cTn id="17" presetID="22" presetClass="entr" presetSubtype="1" fill="hold" grpId="0" nodeType="withEffect">
                                  <p:stCondLst>
                                    <p:cond delay="0"/>
                                  </p:stCondLst>
                                  <p:childTnLst>
                                    <p:set>
                                      <p:cBhvr>
                                        <p:cTn id="18" dur="1" fill="hold">
                                          <p:stCondLst>
                                            <p:cond delay="0"/>
                                          </p:stCondLst>
                                        </p:cTn>
                                        <p:tgtEl>
                                          <p:spTgt spid="15"/>
                                        </p:tgtEl>
                                        <p:attrNameLst>
                                          <p:attrName>style.visibility</p:attrName>
                                        </p:attrNameLst>
                                      </p:cBhvr>
                                      <p:to>
                                        <p:strVal val="visible"/>
                                      </p:to>
                                    </p:set>
                                    <p:animEffect transition="in" filter="wipe(up)">
                                      <p:cBhvr>
                                        <p:cTn id="19" dur="1000"/>
                                        <p:tgtEl>
                                          <p:spTgt spid="15"/>
                                        </p:tgtEl>
                                      </p:cBhvr>
                                    </p:animEffect>
                                  </p:childTnLst>
                                </p:cTn>
                              </p:par>
                              <p:par>
                                <p:cTn id="20" presetID="22" presetClass="entr" presetSubtype="1" fill="hold" grpId="0" nodeType="with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wipe(up)">
                                      <p:cBhvr>
                                        <p:cTn id="22" dur="1000"/>
                                        <p:tgtEl>
                                          <p:spTgt spid="6"/>
                                        </p:tgtEl>
                                      </p:cBhvr>
                                    </p:animEffect>
                                  </p:childTnLst>
                                </p:cTn>
                              </p:par>
                              <p:par>
                                <p:cTn id="23" presetID="22" presetClass="entr" presetSubtype="1" fill="hold" grpId="0" nodeType="withEffect">
                                  <p:stCondLst>
                                    <p:cond delay="0"/>
                                  </p:stCondLst>
                                  <p:childTnLst>
                                    <p:set>
                                      <p:cBhvr>
                                        <p:cTn id="24" dur="1" fill="hold">
                                          <p:stCondLst>
                                            <p:cond delay="0"/>
                                          </p:stCondLst>
                                        </p:cTn>
                                        <p:tgtEl>
                                          <p:spTgt spid="7"/>
                                        </p:tgtEl>
                                        <p:attrNameLst>
                                          <p:attrName>style.visibility</p:attrName>
                                        </p:attrNameLst>
                                      </p:cBhvr>
                                      <p:to>
                                        <p:strVal val="visible"/>
                                      </p:to>
                                    </p:set>
                                    <p:animEffect transition="in" filter="wipe(up)">
                                      <p:cBhvr>
                                        <p:cTn id="25" dur="1000"/>
                                        <p:tgtEl>
                                          <p:spTgt spid="7"/>
                                        </p:tgtEl>
                                      </p:cBhvr>
                                    </p:animEffect>
                                  </p:childTnLst>
                                </p:cTn>
                              </p:par>
                            </p:childTnLst>
                          </p:cTn>
                        </p:par>
                      </p:childTnLst>
                    </p:cTn>
                  </p:par>
                  <p:par>
                    <p:cTn id="26" fill="hold">
                      <p:stCondLst>
                        <p:cond delay="indefinite"/>
                      </p:stCondLst>
                      <p:childTnLst>
                        <p:par>
                          <p:cTn id="27" fill="hold">
                            <p:stCondLst>
                              <p:cond delay="0"/>
                            </p:stCondLst>
                            <p:childTnLst>
                              <p:par>
                                <p:cTn id="28" presetID="22" presetClass="entr" presetSubtype="4" fill="hold" grpId="0" nodeType="clickEffect">
                                  <p:stCondLst>
                                    <p:cond delay="0"/>
                                  </p:stCondLst>
                                  <p:childTnLst>
                                    <p:set>
                                      <p:cBhvr>
                                        <p:cTn id="29" dur="1" fill="hold">
                                          <p:stCondLst>
                                            <p:cond delay="0"/>
                                          </p:stCondLst>
                                        </p:cTn>
                                        <p:tgtEl>
                                          <p:spTgt spid="12"/>
                                        </p:tgtEl>
                                        <p:attrNameLst>
                                          <p:attrName>style.visibility</p:attrName>
                                        </p:attrNameLst>
                                      </p:cBhvr>
                                      <p:to>
                                        <p:strVal val="visible"/>
                                      </p:to>
                                    </p:set>
                                    <p:animEffect transition="in" filter="wipe(down)">
                                      <p:cBhvr>
                                        <p:cTn id="30" dur="1000"/>
                                        <p:tgtEl>
                                          <p:spTgt spid="12"/>
                                        </p:tgtEl>
                                      </p:cBhvr>
                                    </p:animEffect>
                                  </p:childTnLst>
                                </p:cTn>
                              </p:par>
                              <p:par>
                                <p:cTn id="31" presetID="22" presetClass="entr" presetSubtype="1" fill="hold" grpId="0" nodeType="withEffect">
                                  <p:stCondLst>
                                    <p:cond delay="0"/>
                                  </p:stCondLst>
                                  <p:childTnLst>
                                    <p:set>
                                      <p:cBhvr>
                                        <p:cTn id="32" dur="1" fill="hold">
                                          <p:stCondLst>
                                            <p:cond delay="0"/>
                                          </p:stCondLst>
                                        </p:cTn>
                                        <p:tgtEl>
                                          <p:spTgt spid="19"/>
                                        </p:tgtEl>
                                        <p:attrNameLst>
                                          <p:attrName>style.visibility</p:attrName>
                                        </p:attrNameLst>
                                      </p:cBhvr>
                                      <p:to>
                                        <p:strVal val="visible"/>
                                      </p:to>
                                    </p:set>
                                    <p:animEffect transition="in" filter="wipe(up)">
                                      <p:cBhvr>
                                        <p:cTn id="33" dur="1000"/>
                                        <p:tgtEl>
                                          <p:spTgt spid="19"/>
                                        </p:tgtEl>
                                      </p:cBhvr>
                                    </p:animEffect>
                                  </p:childTnLst>
                                </p:cTn>
                              </p:par>
                              <p:par>
                                <p:cTn id="34" presetID="22" presetClass="entr" presetSubtype="1" fill="hold" grpId="0" nodeType="withEffect">
                                  <p:stCondLst>
                                    <p:cond delay="0"/>
                                  </p:stCondLst>
                                  <p:childTnLst>
                                    <p:set>
                                      <p:cBhvr>
                                        <p:cTn id="35" dur="1" fill="hold">
                                          <p:stCondLst>
                                            <p:cond delay="0"/>
                                          </p:stCondLst>
                                        </p:cTn>
                                        <p:tgtEl>
                                          <p:spTgt spid="20"/>
                                        </p:tgtEl>
                                        <p:attrNameLst>
                                          <p:attrName>style.visibility</p:attrName>
                                        </p:attrNameLst>
                                      </p:cBhvr>
                                      <p:to>
                                        <p:strVal val="visible"/>
                                      </p:to>
                                    </p:set>
                                    <p:animEffect transition="in" filter="wipe(up)">
                                      <p:cBhvr>
                                        <p:cTn id="36" dur="1000"/>
                                        <p:tgtEl>
                                          <p:spTgt spid="20"/>
                                        </p:tgtEl>
                                      </p:cBhvr>
                                    </p:animEffect>
                                  </p:childTnLst>
                                </p:cTn>
                              </p:par>
                              <p:par>
                                <p:cTn id="37" presetID="22" presetClass="entr" presetSubtype="1" fill="hold" grpId="0" nodeType="withEffect">
                                  <p:stCondLst>
                                    <p:cond delay="0"/>
                                  </p:stCondLst>
                                  <p:childTnLst>
                                    <p:set>
                                      <p:cBhvr>
                                        <p:cTn id="38" dur="1" fill="hold">
                                          <p:stCondLst>
                                            <p:cond delay="0"/>
                                          </p:stCondLst>
                                        </p:cTn>
                                        <p:tgtEl>
                                          <p:spTgt spid="21"/>
                                        </p:tgtEl>
                                        <p:attrNameLst>
                                          <p:attrName>style.visibility</p:attrName>
                                        </p:attrNameLst>
                                      </p:cBhvr>
                                      <p:to>
                                        <p:strVal val="visible"/>
                                      </p:to>
                                    </p:set>
                                    <p:animEffect transition="in" filter="wipe(up)">
                                      <p:cBhvr>
                                        <p:cTn id="39" dur="1000"/>
                                        <p:tgtEl>
                                          <p:spTgt spid="21"/>
                                        </p:tgtEl>
                                      </p:cBhvr>
                                    </p:animEffect>
                                  </p:childTnLst>
                                </p:cTn>
                              </p:par>
                              <p:par>
                                <p:cTn id="40" presetID="22" presetClass="entr" presetSubtype="1" fill="hold" grpId="0" nodeType="withEffect">
                                  <p:stCondLst>
                                    <p:cond delay="0"/>
                                  </p:stCondLst>
                                  <p:childTnLst>
                                    <p:set>
                                      <p:cBhvr>
                                        <p:cTn id="41" dur="1" fill="hold">
                                          <p:stCondLst>
                                            <p:cond delay="0"/>
                                          </p:stCondLst>
                                        </p:cTn>
                                        <p:tgtEl>
                                          <p:spTgt spid="22"/>
                                        </p:tgtEl>
                                        <p:attrNameLst>
                                          <p:attrName>style.visibility</p:attrName>
                                        </p:attrNameLst>
                                      </p:cBhvr>
                                      <p:to>
                                        <p:strVal val="visible"/>
                                      </p:to>
                                    </p:set>
                                    <p:animEffect transition="in" filter="wipe(up)">
                                      <p:cBhvr>
                                        <p:cTn id="42" dur="1000"/>
                                        <p:tgtEl>
                                          <p:spTgt spid="22"/>
                                        </p:tgtEl>
                                      </p:cBhvr>
                                    </p:animEffect>
                                  </p:childTnLst>
                                </p:cTn>
                              </p:par>
                              <p:par>
                                <p:cTn id="43" presetID="22" presetClass="entr" presetSubtype="1" fill="hold" grpId="0" nodeType="withEffect">
                                  <p:stCondLst>
                                    <p:cond delay="0"/>
                                  </p:stCondLst>
                                  <p:childTnLst>
                                    <p:set>
                                      <p:cBhvr>
                                        <p:cTn id="44" dur="1" fill="hold">
                                          <p:stCondLst>
                                            <p:cond delay="0"/>
                                          </p:stCondLst>
                                        </p:cTn>
                                        <p:tgtEl>
                                          <p:spTgt spid="23"/>
                                        </p:tgtEl>
                                        <p:attrNameLst>
                                          <p:attrName>style.visibility</p:attrName>
                                        </p:attrNameLst>
                                      </p:cBhvr>
                                      <p:to>
                                        <p:strVal val="visible"/>
                                      </p:to>
                                    </p:set>
                                    <p:animEffect transition="in" filter="wipe(up)">
                                      <p:cBhvr>
                                        <p:cTn id="45" dur="1000"/>
                                        <p:tgtEl>
                                          <p:spTgt spid="23"/>
                                        </p:tgtEl>
                                      </p:cBhvr>
                                    </p:animEffect>
                                  </p:childTnLst>
                                </p:cTn>
                              </p:par>
                              <p:par>
                                <p:cTn id="46" presetID="22" presetClass="entr" presetSubtype="1" fill="hold" grpId="0" nodeType="withEffect">
                                  <p:stCondLst>
                                    <p:cond delay="0"/>
                                  </p:stCondLst>
                                  <p:childTnLst>
                                    <p:set>
                                      <p:cBhvr>
                                        <p:cTn id="47" dur="1" fill="hold">
                                          <p:stCondLst>
                                            <p:cond delay="0"/>
                                          </p:stCondLst>
                                        </p:cTn>
                                        <p:tgtEl>
                                          <p:spTgt spid="24"/>
                                        </p:tgtEl>
                                        <p:attrNameLst>
                                          <p:attrName>style.visibility</p:attrName>
                                        </p:attrNameLst>
                                      </p:cBhvr>
                                      <p:to>
                                        <p:strVal val="visible"/>
                                      </p:to>
                                    </p:set>
                                    <p:animEffect transition="in" filter="wipe(up)">
                                      <p:cBhvr>
                                        <p:cTn id="48" dur="1000"/>
                                        <p:tgtEl>
                                          <p:spTgt spid="24"/>
                                        </p:tgtEl>
                                      </p:cBhvr>
                                    </p:animEffect>
                                  </p:childTnLst>
                                </p:cTn>
                              </p:par>
                            </p:childTnLst>
                          </p:cTn>
                        </p:par>
                        <p:par>
                          <p:cTn id="49" fill="hold">
                            <p:stCondLst>
                              <p:cond delay="1000"/>
                            </p:stCondLst>
                            <p:childTnLst>
                              <p:par>
                                <p:cTn id="50" presetID="22" presetClass="entr" presetSubtype="4" fill="hold" grpId="0" nodeType="afterEffect">
                                  <p:stCondLst>
                                    <p:cond delay="0"/>
                                  </p:stCondLst>
                                  <p:childTnLst>
                                    <p:set>
                                      <p:cBhvr>
                                        <p:cTn id="51" dur="1" fill="hold">
                                          <p:stCondLst>
                                            <p:cond delay="0"/>
                                          </p:stCondLst>
                                        </p:cTn>
                                        <p:tgtEl>
                                          <p:spTgt spid="9"/>
                                        </p:tgtEl>
                                        <p:attrNameLst>
                                          <p:attrName>style.visibility</p:attrName>
                                        </p:attrNameLst>
                                      </p:cBhvr>
                                      <p:to>
                                        <p:strVal val="visible"/>
                                      </p:to>
                                    </p:set>
                                    <p:animEffect transition="in" filter="wipe(down)">
                                      <p:cBhvr>
                                        <p:cTn id="52" dur="1000"/>
                                        <p:tgtEl>
                                          <p:spTgt spid="9"/>
                                        </p:tgtEl>
                                      </p:cBhvr>
                                    </p:animEffect>
                                  </p:childTnLst>
                                </p:cTn>
                              </p:par>
                            </p:childTnLst>
                          </p:cTn>
                        </p:par>
                        <p:par>
                          <p:cTn id="53" fill="hold">
                            <p:stCondLst>
                              <p:cond delay="2000"/>
                            </p:stCondLst>
                            <p:childTnLst>
                              <p:par>
                                <p:cTn id="54" presetID="22" presetClass="entr" presetSubtype="1" fill="hold" grpId="0" nodeType="afterEffect">
                                  <p:stCondLst>
                                    <p:cond delay="0"/>
                                  </p:stCondLst>
                                  <p:childTnLst>
                                    <p:set>
                                      <p:cBhvr>
                                        <p:cTn id="55" dur="1" fill="hold">
                                          <p:stCondLst>
                                            <p:cond delay="0"/>
                                          </p:stCondLst>
                                        </p:cTn>
                                        <p:tgtEl>
                                          <p:spTgt spid="10"/>
                                        </p:tgtEl>
                                        <p:attrNameLst>
                                          <p:attrName>style.visibility</p:attrName>
                                        </p:attrNameLst>
                                      </p:cBhvr>
                                      <p:to>
                                        <p:strVal val="visible"/>
                                      </p:to>
                                    </p:set>
                                    <p:animEffect transition="in" filter="wipe(up)">
                                      <p:cBhvr>
                                        <p:cTn id="56" dur="1000"/>
                                        <p:tgtEl>
                                          <p:spTgt spid="10"/>
                                        </p:tgtEl>
                                      </p:cBhvr>
                                    </p:animEffect>
                                  </p:childTnLst>
                                </p:cTn>
                              </p:par>
                            </p:childTnLst>
                          </p:cTn>
                        </p:par>
                      </p:childTnLst>
                    </p:cTn>
                  </p:par>
                  <p:par>
                    <p:cTn id="57" fill="hold">
                      <p:stCondLst>
                        <p:cond delay="indefinite"/>
                      </p:stCondLst>
                      <p:childTnLst>
                        <p:par>
                          <p:cTn id="58" fill="hold">
                            <p:stCondLst>
                              <p:cond delay="0"/>
                            </p:stCondLst>
                            <p:childTnLst>
                              <p:par>
                                <p:cTn id="59" presetID="22" presetClass="entr" presetSubtype="4" fill="hold" grpId="0" nodeType="clickEffect">
                                  <p:stCondLst>
                                    <p:cond delay="0"/>
                                  </p:stCondLst>
                                  <p:childTnLst>
                                    <p:set>
                                      <p:cBhvr>
                                        <p:cTn id="60" dur="1" fill="hold">
                                          <p:stCondLst>
                                            <p:cond delay="0"/>
                                          </p:stCondLst>
                                        </p:cTn>
                                        <p:tgtEl>
                                          <p:spTgt spid="25"/>
                                        </p:tgtEl>
                                        <p:attrNameLst>
                                          <p:attrName>style.visibility</p:attrName>
                                        </p:attrNameLst>
                                      </p:cBhvr>
                                      <p:to>
                                        <p:strVal val="visible"/>
                                      </p:to>
                                    </p:set>
                                    <p:animEffect transition="in" filter="wipe(down)">
                                      <p:cBhvr>
                                        <p:cTn id="61" dur="1000"/>
                                        <p:tgtEl>
                                          <p:spTgt spid="25"/>
                                        </p:tgtEl>
                                      </p:cBhvr>
                                    </p:animEffect>
                                  </p:childTnLst>
                                </p:cTn>
                              </p:par>
                              <p:par>
                                <p:cTn id="62" presetID="22" presetClass="entr" presetSubtype="2" fill="hold" grpId="0" nodeType="withEffect">
                                  <p:stCondLst>
                                    <p:cond delay="0"/>
                                  </p:stCondLst>
                                  <p:childTnLst>
                                    <p:set>
                                      <p:cBhvr>
                                        <p:cTn id="63" dur="1" fill="hold">
                                          <p:stCondLst>
                                            <p:cond delay="0"/>
                                          </p:stCondLst>
                                        </p:cTn>
                                        <p:tgtEl>
                                          <p:spTgt spid="26"/>
                                        </p:tgtEl>
                                        <p:attrNameLst>
                                          <p:attrName>style.visibility</p:attrName>
                                        </p:attrNameLst>
                                      </p:cBhvr>
                                      <p:to>
                                        <p:strVal val="visible"/>
                                      </p:to>
                                    </p:set>
                                    <p:animEffect transition="in" filter="wipe(right)">
                                      <p:cBhvr>
                                        <p:cTn id="64" dur="1000"/>
                                        <p:tgtEl>
                                          <p:spTgt spid="26"/>
                                        </p:tgtEl>
                                      </p:cBhvr>
                                    </p:animEffect>
                                  </p:childTnLst>
                                </p:cTn>
                              </p:par>
                              <p:par>
                                <p:cTn id="65" presetID="22" presetClass="entr" presetSubtype="2" fill="hold" grpId="0" nodeType="withEffect">
                                  <p:stCondLst>
                                    <p:cond delay="0"/>
                                  </p:stCondLst>
                                  <p:childTnLst>
                                    <p:set>
                                      <p:cBhvr>
                                        <p:cTn id="66" dur="1" fill="hold">
                                          <p:stCondLst>
                                            <p:cond delay="0"/>
                                          </p:stCondLst>
                                        </p:cTn>
                                        <p:tgtEl>
                                          <p:spTgt spid="27"/>
                                        </p:tgtEl>
                                        <p:attrNameLst>
                                          <p:attrName>style.visibility</p:attrName>
                                        </p:attrNameLst>
                                      </p:cBhvr>
                                      <p:to>
                                        <p:strVal val="visible"/>
                                      </p:to>
                                    </p:set>
                                    <p:animEffect transition="in" filter="wipe(right)">
                                      <p:cBhvr>
                                        <p:cTn id="67" dur="1000"/>
                                        <p:tgtEl>
                                          <p:spTgt spid="27"/>
                                        </p:tgtEl>
                                      </p:cBhvr>
                                    </p:animEffect>
                                  </p:childTnLst>
                                </p:cTn>
                              </p:par>
                              <p:par>
                                <p:cTn id="68" presetID="22" presetClass="entr" presetSubtype="2" fill="hold" grpId="0" nodeType="withEffect">
                                  <p:stCondLst>
                                    <p:cond delay="0"/>
                                  </p:stCondLst>
                                  <p:childTnLst>
                                    <p:set>
                                      <p:cBhvr>
                                        <p:cTn id="69" dur="1" fill="hold">
                                          <p:stCondLst>
                                            <p:cond delay="0"/>
                                          </p:stCondLst>
                                        </p:cTn>
                                        <p:tgtEl>
                                          <p:spTgt spid="28"/>
                                        </p:tgtEl>
                                        <p:attrNameLst>
                                          <p:attrName>style.visibility</p:attrName>
                                        </p:attrNameLst>
                                      </p:cBhvr>
                                      <p:to>
                                        <p:strVal val="visible"/>
                                      </p:to>
                                    </p:set>
                                    <p:animEffect transition="in" filter="wipe(right)">
                                      <p:cBhvr>
                                        <p:cTn id="70" dur="1000"/>
                                        <p:tgtEl>
                                          <p:spTgt spid="28"/>
                                        </p:tgtEl>
                                      </p:cBhvr>
                                    </p:animEffect>
                                  </p:childTnLst>
                                </p:cTn>
                              </p:par>
                              <p:par>
                                <p:cTn id="71" presetID="22" presetClass="entr" presetSubtype="2" fill="hold" grpId="0" nodeType="withEffect">
                                  <p:stCondLst>
                                    <p:cond delay="0"/>
                                  </p:stCondLst>
                                  <p:childTnLst>
                                    <p:set>
                                      <p:cBhvr>
                                        <p:cTn id="72" dur="1" fill="hold">
                                          <p:stCondLst>
                                            <p:cond delay="0"/>
                                          </p:stCondLst>
                                        </p:cTn>
                                        <p:tgtEl>
                                          <p:spTgt spid="29"/>
                                        </p:tgtEl>
                                        <p:attrNameLst>
                                          <p:attrName>style.visibility</p:attrName>
                                        </p:attrNameLst>
                                      </p:cBhvr>
                                      <p:to>
                                        <p:strVal val="visible"/>
                                      </p:to>
                                    </p:set>
                                    <p:animEffect transition="in" filter="wipe(right)">
                                      <p:cBhvr>
                                        <p:cTn id="73" dur="1000"/>
                                        <p:tgtEl>
                                          <p:spTgt spid="29"/>
                                        </p:tgtEl>
                                      </p:cBhvr>
                                    </p:animEffect>
                                  </p:childTnLst>
                                </p:cTn>
                              </p:par>
                              <p:par>
                                <p:cTn id="74" presetID="22" presetClass="entr" presetSubtype="2" fill="hold" grpId="0" nodeType="withEffect">
                                  <p:stCondLst>
                                    <p:cond delay="0"/>
                                  </p:stCondLst>
                                  <p:childTnLst>
                                    <p:set>
                                      <p:cBhvr>
                                        <p:cTn id="75" dur="1" fill="hold">
                                          <p:stCondLst>
                                            <p:cond delay="0"/>
                                          </p:stCondLst>
                                        </p:cTn>
                                        <p:tgtEl>
                                          <p:spTgt spid="30"/>
                                        </p:tgtEl>
                                        <p:attrNameLst>
                                          <p:attrName>style.visibility</p:attrName>
                                        </p:attrNameLst>
                                      </p:cBhvr>
                                      <p:to>
                                        <p:strVal val="visible"/>
                                      </p:to>
                                    </p:set>
                                    <p:animEffect transition="in" filter="wipe(right)">
                                      <p:cBhvr>
                                        <p:cTn id="76" dur="1000"/>
                                        <p:tgtEl>
                                          <p:spTgt spid="30"/>
                                        </p:tgtEl>
                                      </p:cBhvr>
                                    </p:animEffect>
                                  </p:childTnLst>
                                </p:cTn>
                              </p:par>
                              <p:par>
                                <p:cTn id="77" presetID="22" presetClass="entr" presetSubtype="2" fill="hold" grpId="0" nodeType="withEffect">
                                  <p:stCondLst>
                                    <p:cond delay="0"/>
                                  </p:stCondLst>
                                  <p:childTnLst>
                                    <p:set>
                                      <p:cBhvr>
                                        <p:cTn id="78" dur="1" fill="hold">
                                          <p:stCondLst>
                                            <p:cond delay="0"/>
                                          </p:stCondLst>
                                        </p:cTn>
                                        <p:tgtEl>
                                          <p:spTgt spid="31"/>
                                        </p:tgtEl>
                                        <p:attrNameLst>
                                          <p:attrName>style.visibility</p:attrName>
                                        </p:attrNameLst>
                                      </p:cBhvr>
                                      <p:to>
                                        <p:strVal val="visible"/>
                                      </p:to>
                                    </p:set>
                                    <p:animEffect transition="in" filter="wipe(right)">
                                      <p:cBhvr>
                                        <p:cTn id="79" dur="1000"/>
                                        <p:tgtEl>
                                          <p:spTgt spid="31"/>
                                        </p:tgtEl>
                                      </p:cBhvr>
                                    </p:animEffect>
                                  </p:childTnLst>
                                </p:cTn>
                              </p:par>
                            </p:childTnLst>
                          </p:cTn>
                        </p:par>
                      </p:childTnLst>
                    </p:cTn>
                  </p:par>
                  <p:par>
                    <p:cTn id="80" fill="hold">
                      <p:stCondLst>
                        <p:cond delay="indefinite"/>
                      </p:stCondLst>
                      <p:childTnLst>
                        <p:par>
                          <p:cTn id="81" fill="hold">
                            <p:stCondLst>
                              <p:cond delay="0"/>
                            </p:stCondLst>
                            <p:childTnLst>
                              <p:par>
                                <p:cTn id="82" presetID="22" presetClass="entr" presetSubtype="1" fill="hold" grpId="0" nodeType="clickEffect">
                                  <p:stCondLst>
                                    <p:cond delay="0"/>
                                  </p:stCondLst>
                                  <p:childTnLst>
                                    <p:set>
                                      <p:cBhvr>
                                        <p:cTn id="83" dur="1" fill="hold">
                                          <p:stCondLst>
                                            <p:cond delay="0"/>
                                          </p:stCondLst>
                                        </p:cTn>
                                        <p:tgtEl>
                                          <p:spTgt spid="32"/>
                                        </p:tgtEl>
                                        <p:attrNameLst>
                                          <p:attrName>style.visibility</p:attrName>
                                        </p:attrNameLst>
                                      </p:cBhvr>
                                      <p:to>
                                        <p:strVal val="visible"/>
                                      </p:to>
                                    </p:set>
                                    <p:animEffect transition="in" filter="wipe(up)">
                                      <p:cBhvr>
                                        <p:cTn id="84" dur="1000"/>
                                        <p:tgtEl>
                                          <p:spTgt spid="32"/>
                                        </p:tgtEl>
                                      </p:cBhvr>
                                    </p:animEffect>
                                  </p:childTnLst>
                                </p:cTn>
                              </p:par>
                            </p:childTnLst>
                          </p:cTn>
                        </p:par>
                      </p:childTnLst>
                    </p:cTn>
                  </p:par>
                  <p:par>
                    <p:cTn id="85" fill="hold">
                      <p:stCondLst>
                        <p:cond delay="indefinite"/>
                      </p:stCondLst>
                      <p:childTnLst>
                        <p:par>
                          <p:cTn id="86" fill="hold">
                            <p:stCondLst>
                              <p:cond delay="0"/>
                            </p:stCondLst>
                            <p:childTnLst>
                              <p:par>
                                <p:cTn id="87" presetID="22" presetClass="entr" presetSubtype="1" fill="hold" grpId="0" nodeType="clickEffect">
                                  <p:stCondLst>
                                    <p:cond delay="0"/>
                                  </p:stCondLst>
                                  <p:childTnLst>
                                    <p:set>
                                      <p:cBhvr>
                                        <p:cTn id="88" dur="1" fill="hold">
                                          <p:stCondLst>
                                            <p:cond delay="0"/>
                                          </p:stCondLst>
                                        </p:cTn>
                                        <p:tgtEl>
                                          <p:spTgt spid="33"/>
                                        </p:tgtEl>
                                        <p:attrNameLst>
                                          <p:attrName>style.visibility</p:attrName>
                                        </p:attrNameLst>
                                      </p:cBhvr>
                                      <p:to>
                                        <p:strVal val="visible"/>
                                      </p:to>
                                    </p:set>
                                    <p:animEffect transition="in" filter="wipe(up)">
                                      <p:cBhvr>
                                        <p:cTn id="89" dur="10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7" grpId="0"/>
      <p:bldP spid="9" grpId="0"/>
      <p:bldP spid="10" grpId="0"/>
      <p:bldP spid="12" grpId="0"/>
      <p:bldP spid="15" grpId="0"/>
      <p:bldP spid="16" grpId="0"/>
      <p:bldP spid="17" grpId="0"/>
      <p:bldP spid="18" grpId="0"/>
      <p:bldP spid="19" grpId="0"/>
      <p:bldP spid="20" grpId="0"/>
      <p:bldP spid="21" grpId="0"/>
      <p:bldP spid="22" grpId="0"/>
      <p:bldP spid="23" grpId="0"/>
      <p:bldP spid="24" grpId="0"/>
      <p:bldP spid="25" grpId="0"/>
      <p:bldP spid="26" grpId="0"/>
      <p:bldP spid="27" grpId="0"/>
      <p:bldP spid="28" grpId="0"/>
      <p:bldP spid="29" grpId="0"/>
      <p:bldP spid="30" grpId="0"/>
      <p:bldP spid="31" grpId="0"/>
      <p:bldP spid="32" grpId="0"/>
      <p:bldP spid="33"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1475656" y="404664"/>
            <a:ext cx="6861448" cy="418058"/>
          </a:xfrm>
        </p:spPr>
        <p:txBody>
          <a:bodyPr/>
          <a:lstStyle/>
          <a:p>
            <a:r>
              <a:rPr lang="nl-NL" sz="2400" b="1" dirty="0">
                <a:solidFill>
                  <a:srgbClr val="FF9900"/>
                </a:solidFill>
                <a:latin typeface="Verdana" pitchFamily="34" charset="0"/>
                <a:ea typeface="Verdana" pitchFamily="34" charset="0"/>
                <a:cs typeface="Verdana" pitchFamily="34" charset="0"/>
              </a:rPr>
              <a:t>Opdracht en Opdrachtgever</a:t>
            </a:r>
          </a:p>
        </p:txBody>
      </p:sp>
      <p:sp>
        <p:nvSpPr>
          <p:cNvPr id="4" name="Rechthoek 3"/>
          <p:cNvSpPr/>
          <p:nvPr/>
        </p:nvSpPr>
        <p:spPr>
          <a:xfrm>
            <a:off x="467544" y="3626440"/>
            <a:ext cx="8208912" cy="738664"/>
          </a:xfrm>
          <a:prstGeom prst="rect">
            <a:avLst/>
          </a:prstGeom>
        </p:spPr>
        <p:txBody>
          <a:bodyPr wrap="square">
            <a:spAutoFit/>
          </a:bodyPr>
          <a:lstStyle/>
          <a:p>
            <a:pPr>
              <a:buFont typeface="Arial" pitchFamily="34" charset="0"/>
              <a:buChar char="•"/>
            </a:pPr>
            <a:r>
              <a:rPr lang="nl-NL" sz="1400" b="1" dirty="0">
                <a:solidFill>
                  <a:srgbClr val="0070C0"/>
                </a:solidFill>
                <a:latin typeface="Verdana" pitchFamily="34" charset="0"/>
                <a:ea typeface="Verdana" pitchFamily="34" charset="0"/>
                <a:cs typeface="Verdana" pitchFamily="34" charset="0"/>
              </a:rPr>
              <a:t> </a:t>
            </a:r>
            <a:r>
              <a:rPr lang="nl-NL" sz="1400" b="1" dirty="0">
                <a:solidFill>
                  <a:srgbClr val="333399"/>
                </a:solidFill>
                <a:latin typeface="Verdana" pitchFamily="34" charset="0"/>
                <a:ea typeface="Verdana" pitchFamily="34" charset="0"/>
                <a:cs typeface="Verdana" pitchFamily="34" charset="0"/>
              </a:rPr>
              <a:t>Iemand die in opdracht werkt is niet in dienst, zoals een werknemer. </a:t>
            </a:r>
          </a:p>
          <a:p>
            <a:r>
              <a:rPr lang="nl-NL" sz="1400" b="1" dirty="0">
                <a:solidFill>
                  <a:srgbClr val="333399"/>
                </a:solidFill>
                <a:latin typeface="Verdana" pitchFamily="34" charset="0"/>
                <a:ea typeface="Verdana" pitchFamily="34" charset="0"/>
                <a:cs typeface="Verdana" pitchFamily="34" charset="0"/>
              </a:rPr>
              <a:t>Dat betekent dat hij niet verplicht is tot het opvolgen van instructies en zich tot de vervaardiging van het eindproduct heeft verbonden</a:t>
            </a:r>
            <a:r>
              <a:rPr lang="nl-NL" sz="1400" b="1" dirty="0">
                <a:solidFill>
                  <a:srgbClr val="0070C0"/>
                </a:solidFill>
                <a:latin typeface="Verdana" pitchFamily="34" charset="0"/>
                <a:ea typeface="Verdana" pitchFamily="34" charset="0"/>
                <a:cs typeface="Verdana" pitchFamily="34" charset="0"/>
              </a:rPr>
              <a:t>.</a:t>
            </a:r>
          </a:p>
        </p:txBody>
      </p:sp>
      <p:sp>
        <p:nvSpPr>
          <p:cNvPr id="5" name="Rechthoek 4"/>
          <p:cNvSpPr/>
          <p:nvPr/>
        </p:nvSpPr>
        <p:spPr>
          <a:xfrm>
            <a:off x="462520" y="3193231"/>
            <a:ext cx="2669320" cy="307777"/>
          </a:xfrm>
          <a:prstGeom prst="rect">
            <a:avLst/>
          </a:prstGeom>
        </p:spPr>
        <p:txBody>
          <a:bodyPr wrap="none">
            <a:spAutoFit/>
          </a:bodyPr>
          <a:lstStyle/>
          <a:p>
            <a:pPr>
              <a:buFont typeface="Arial" pitchFamily="34" charset="0"/>
              <a:buChar char="•"/>
            </a:pPr>
            <a:r>
              <a:rPr lang="nl-NL" sz="1400" b="1" dirty="0">
                <a:solidFill>
                  <a:srgbClr val="333399"/>
                </a:solidFill>
                <a:latin typeface="Verdana" pitchFamily="34" charset="0"/>
                <a:ea typeface="Verdana" pitchFamily="34" charset="0"/>
                <a:cs typeface="Verdana" pitchFamily="34" charset="0"/>
              </a:rPr>
              <a:t> Een te verrichten werk.</a:t>
            </a:r>
          </a:p>
        </p:txBody>
      </p:sp>
      <p:sp>
        <p:nvSpPr>
          <p:cNvPr id="6" name="Rechthoek 5"/>
          <p:cNvSpPr/>
          <p:nvPr/>
        </p:nvSpPr>
        <p:spPr>
          <a:xfrm>
            <a:off x="467544" y="1700808"/>
            <a:ext cx="8136904" cy="1384995"/>
          </a:xfrm>
          <a:prstGeom prst="rect">
            <a:avLst/>
          </a:prstGeom>
        </p:spPr>
        <p:txBody>
          <a:bodyPr wrap="square">
            <a:spAutoFit/>
          </a:bodyPr>
          <a:lstStyle/>
          <a:p>
            <a:pPr>
              <a:buFont typeface="Arial" pitchFamily="34" charset="0"/>
              <a:buChar char="•"/>
            </a:pPr>
            <a:r>
              <a:rPr lang="nl-NL" sz="1400" b="1" dirty="0">
                <a:solidFill>
                  <a:srgbClr val="0070C0"/>
                </a:solidFill>
                <a:latin typeface="Verdana" pitchFamily="34" charset="0"/>
                <a:ea typeface="Verdana" pitchFamily="34" charset="0"/>
                <a:cs typeface="Verdana" pitchFamily="34" charset="0"/>
              </a:rPr>
              <a:t> </a:t>
            </a:r>
            <a:r>
              <a:rPr lang="nl-NL" sz="1400" b="1" dirty="0">
                <a:solidFill>
                  <a:srgbClr val="333399"/>
                </a:solidFill>
                <a:latin typeface="Verdana" pitchFamily="34" charset="0"/>
                <a:ea typeface="Verdana" pitchFamily="34" charset="0"/>
                <a:cs typeface="Verdana" pitchFamily="34" charset="0"/>
              </a:rPr>
              <a:t>Artikel 7:400 BW.  De overeenkomst waarbij de ene partij, de opdrachtnemer, zich jegens de andere partij, de opdrachtgever, verbindt buiten dienstbetrekking werkzaamheden te verrichten, die in iets anders bestaan dan het tot stand brengen van een werk van stoffelijke aard, het bewaren van zaken, het uitgeven van werken of het vervoeren of doen vervoeren van personen of zaken.</a:t>
            </a:r>
          </a:p>
        </p:txBody>
      </p:sp>
      <p:sp>
        <p:nvSpPr>
          <p:cNvPr id="9" name="Rechthoek 8"/>
          <p:cNvSpPr/>
          <p:nvPr/>
        </p:nvSpPr>
        <p:spPr>
          <a:xfrm>
            <a:off x="467544" y="4777988"/>
            <a:ext cx="7992888" cy="523220"/>
          </a:xfrm>
          <a:prstGeom prst="rect">
            <a:avLst/>
          </a:prstGeom>
        </p:spPr>
        <p:txBody>
          <a:bodyPr wrap="square">
            <a:spAutoFit/>
          </a:bodyPr>
          <a:lstStyle/>
          <a:p>
            <a:pPr>
              <a:buFont typeface="Arial" pitchFamily="34" charset="0"/>
              <a:buChar char="•"/>
            </a:pPr>
            <a:r>
              <a:rPr lang="nl-NL" sz="1400" b="1" dirty="0">
                <a:solidFill>
                  <a:srgbClr val="333399"/>
                </a:solidFill>
                <a:latin typeface="Verdana" pitchFamily="34" charset="0"/>
                <a:ea typeface="Verdana" pitchFamily="34" charset="0"/>
                <a:cs typeface="Verdana" pitchFamily="34" charset="0"/>
              </a:rPr>
              <a:t> De wederpartij van degene die zich verbindt tot het verrichten van werkzaamheden ter uitvoering van een overeenkomst van opdracht. </a:t>
            </a:r>
          </a:p>
        </p:txBody>
      </p:sp>
      <p:sp>
        <p:nvSpPr>
          <p:cNvPr id="10" name="Rechthoek 9"/>
          <p:cNvSpPr/>
          <p:nvPr/>
        </p:nvSpPr>
        <p:spPr>
          <a:xfrm>
            <a:off x="467544" y="5323274"/>
            <a:ext cx="7848872" cy="553998"/>
          </a:xfrm>
          <a:prstGeom prst="rect">
            <a:avLst/>
          </a:prstGeom>
        </p:spPr>
        <p:txBody>
          <a:bodyPr wrap="square">
            <a:spAutoFit/>
          </a:bodyPr>
          <a:lstStyle/>
          <a:p>
            <a:pPr>
              <a:buFont typeface="Arial" pitchFamily="34" charset="0"/>
              <a:buChar char="•"/>
            </a:pPr>
            <a:r>
              <a:rPr lang="nl-NL" sz="1600" dirty="0">
                <a:latin typeface="Verdana" pitchFamily="34" charset="0"/>
                <a:ea typeface="Verdana" pitchFamily="34" charset="0"/>
                <a:cs typeface="Verdana" pitchFamily="34" charset="0"/>
              </a:rPr>
              <a:t> </a:t>
            </a:r>
            <a:r>
              <a:rPr lang="nl-NL" sz="1400" b="1" dirty="0">
                <a:solidFill>
                  <a:srgbClr val="333399"/>
                </a:solidFill>
                <a:latin typeface="Verdana" pitchFamily="34" charset="0"/>
                <a:ea typeface="Verdana" pitchFamily="34" charset="0"/>
                <a:cs typeface="Verdana" pitchFamily="34" charset="0"/>
              </a:rPr>
              <a:t>Organisatorische eenheid die opdracht geeft voor het uitvoeren van activiteiten dan wel het leveren van producten of diensten.</a:t>
            </a:r>
          </a:p>
        </p:txBody>
      </p:sp>
      <p:sp>
        <p:nvSpPr>
          <p:cNvPr id="13" name="Rechthoek 12"/>
          <p:cNvSpPr/>
          <p:nvPr/>
        </p:nvSpPr>
        <p:spPr>
          <a:xfrm>
            <a:off x="467544" y="1340768"/>
            <a:ext cx="1330814" cy="338554"/>
          </a:xfrm>
          <a:prstGeom prst="rect">
            <a:avLst/>
          </a:prstGeom>
        </p:spPr>
        <p:txBody>
          <a:bodyPr wrap="none">
            <a:spAutoFit/>
          </a:bodyPr>
          <a:lstStyle/>
          <a:p>
            <a:r>
              <a:rPr lang="nl-NL" sz="1600" b="1" dirty="0">
                <a:solidFill>
                  <a:srgbClr val="FF9900"/>
                </a:solidFill>
                <a:latin typeface="Verdana" pitchFamily="34" charset="0"/>
                <a:ea typeface="Verdana" pitchFamily="34" charset="0"/>
                <a:cs typeface="Verdana" pitchFamily="34" charset="0"/>
              </a:rPr>
              <a:t>Opdracht:</a:t>
            </a:r>
          </a:p>
        </p:txBody>
      </p:sp>
      <p:sp>
        <p:nvSpPr>
          <p:cNvPr id="14" name="Rechthoek 13"/>
          <p:cNvSpPr/>
          <p:nvPr/>
        </p:nvSpPr>
        <p:spPr>
          <a:xfrm>
            <a:off x="467544" y="4458598"/>
            <a:ext cx="1983235" cy="338554"/>
          </a:xfrm>
          <a:prstGeom prst="rect">
            <a:avLst/>
          </a:prstGeom>
        </p:spPr>
        <p:txBody>
          <a:bodyPr wrap="none">
            <a:spAutoFit/>
          </a:bodyPr>
          <a:lstStyle/>
          <a:p>
            <a:r>
              <a:rPr lang="nl-NL" sz="1600" b="1" dirty="0">
                <a:solidFill>
                  <a:srgbClr val="FF9900"/>
                </a:solidFill>
                <a:latin typeface="Verdana" pitchFamily="34" charset="0"/>
                <a:ea typeface="Verdana" pitchFamily="34" charset="0"/>
                <a:cs typeface="Verdana" pitchFamily="34" charset="0"/>
              </a:rPr>
              <a:t>Opdrachtgever:</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blinds(horizontal)">
                                      <p:cBhvr>
                                        <p:cTn id="7" dur="500"/>
                                        <p:tgtEl>
                                          <p:spTgt spid="13"/>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blinds(horizontal)">
                                      <p:cBhvr>
                                        <p:cTn id="12" dur="10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blinds(horizontal)">
                                      <p:cBhvr>
                                        <p:cTn id="17" dur="1000"/>
                                        <p:tgtEl>
                                          <p:spTgt spid="5"/>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4"/>
                                        </p:tgtEl>
                                        <p:attrNameLst>
                                          <p:attrName>style.visibility</p:attrName>
                                        </p:attrNameLst>
                                      </p:cBhvr>
                                      <p:to>
                                        <p:strVal val="visible"/>
                                      </p:to>
                                    </p:set>
                                    <p:animEffect transition="in" filter="blinds(horizontal)">
                                      <p:cBhvr>
                                        <p:cTn id="22" dur="1000"/>
                                        <p:tgtEl>
                                          <p:spTgt spid="4"/>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14"/>
                                        </p:tgtEl>
                                        <p:attrNameLst>
                                          <p:attrName>style.visibility</p:attrName>
                                        </p:attrNameLst>
                                      </p:cBhvr>
                                      <p:to>
                                        <p:strVal val="visible"/>
                                      </p:to>
                                    </p:set>
                                    <p:animEffect transition="in" filter="blinds(horizontal)">
                                      <p:cBhvr>
                                        <p:cTn id="27" dur="500"/>
                                        <p:tgtEl>
                                          <p:spTgt spid="14"/>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9"/>
                                        </p:tgtEl>
                                        <p:attrNameLst>
                                          <p:attrName>style.visibility</p:attrName>
                                        </p:attrNameLst>
                                      </p:cBhvr>
                                      <p:to>
                                        <p:strVal val="visible"/>
                                      </p:to>
                                    </p:set>
                                    <p:animEffect transition="in" filter="blinds(horizontal)">
                                      <p:cBhvr>
                                        <p:cTn id="32" dur="1000"/>
                                        <p:tgtEl>
                                          <p:spTgt spid="9"/>
                                        </p:tgtEl>
                                      </p:cBhvr>
                                    </p:animEffect>
                                  </p:childTnLst>
                                </p:cTn>
                              </p:par>
                            </p:childTnLst>
                          </p:cTn>
                        </p:par>
                      </p:childTnLst>
                    </p:cTn>
                  </p:par>
                  <p:par>
                    <p:cTn id="33" fill="hold">
                      <p:stCondLst>
                        <p:cond delay="indefinite"/>
                      </p:stCondLst>
                      <p:childTnLst>
                        <p:par>
                          <p:cTn id="34" fill="hold">
                            <p:stCondLst>
                              <p:cond delay="0"/>
                            </p:stCondLst>
                            <p:childTnLst>
                              <p:par>
                                <p:cTn id="35" presetID="3" presetClass="entr" presetSubtype="10" fill="hold" grpId="0" nodeType="clickEffect">
                                  <p:stCondLst>
                                    <p:cond delay="0"/>
                                  </p:stCondLst>
                                  <p:childTnLst>
                                    <p:set>
                                      <p:cBhvr>
                                        <p:cTn id="36" dur="1" fill="hold">
                                          <p:stCondLst>
                                            <p:cond delay="0"/>
                                          </p:stCondLst>
                                        </p:cTn>
                                        <p:tgtEl>
                                          <p:spTgt spid="10"/>
                                        </p:tgtEl>
                                        <p:attrNameLst>
                                          <p:attrName>style.visibility</p:attrName>
                                        </p:attrNameLst>
                                      </p:cBhvr>
                                      <p:to>
                                        <p:strVal val="visible"/>
                                      </p:to>
                                    </p:set>
                                    <p:animEffect transition="in" filter="blinds(horizontal)">
                                      <p:cBhvr>
                                        <p:cTn id="37" dur="1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P spid="9" grpId="0"/>
      <p:bldP spid="10" grpId="0"/>
      <p:bldP spid="13" grpId="0"/>
      <p:bldP spid="14"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rapezium 1"/>
          <p:cNvSpPr/>
          <p:nvPr/>
        </p:nvSpPr>
        <p:spPr>
          <a:xfrm>
            <a:off x="251520" y="3212976"/>
            <a:ext cx="8892480" cy="2520280"/>
          </a:xfrm>
          <a:prstGeom prst="trapezoid">
            <a:avLst>
              <a:gd name="adj" fmla="val 26085"/>
            </a:avLst>
          </a:prstGeom>
          <a:solidFill>
            <a:schemeClr val="accent1">
              <a:alpha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b="1">
              <a:solidFill>
                <a:srgbClr val="0F06BA"/>
              </a:solidFill>
            </a:endParaRPr>
          </a:p>
        </p:txBody>
      </p:sp>
      <p:sp>
        <p:nvSpPr>
          <p:cNvPr id="3" name="Boog 2"/>
          <p:cNvSpPr/>
          <p:nvPr/>
        </p:nvSpPr>
        <p:spPr>
          <a:xfrm>
            <a:off x="1259632" y="2564904"/>
            <a:ext cx="6912768" cy="504056"/>
          </a:xfrm>
          <a:prstGeom prst="arc">
            <a:avLst>
              <a:gd name="adj1" fmla="val 5296418"/>
              <a:gd name="adj2" fmla="val 5198734"/>
            </a:avLst>
          </a:prstGeom>
          <a:solidFill>
            <a:schemeClr val="tx2">
              <a:lumMod val="60000"/>
              <a:lumOff val="40000"/>
            </a:schemeClr>
          </a:solidFill>
        </p:spPr>
        <p:style>
          <a:lnRef idx="1">
            <a:schemeClr val="accent1"/>
          </a:lnRef>
          <a:fillRef idx="0">
            <a:schemeClr val="accent1"/>
          </a:fillRef>
          <a:effectRef idx="0">
            <a:schemeClr val="accent1"/>
          </a:effectRef>
          <a:fontRef idx="minor">
            <a:schemeClr val="tx1"/>
          </a:fontRef>
        </p:style>
        <p:txBody>
          <a:bodyPr rtlCol="0" anchor="ctr"/>
          <a:lstStyle/>
          <a:p>
            <a:pPr algn="ctr"/>
            <a:endParaRPr lang="nl-NL" b="1">
              <a:solidFill>
                <a:srgbClr val="0F06BA"/>
              </a:solidFill>
            </a:endParaRPr>
          </a:p>
        </p:txBody>
      </p:sp>
      <p:sp>
        <p:nvSpPr>
          <p:cNvPr id="4" name="Boog 3"/>
          <p:cNvSpPr/>
          <p:nvPr/>
        </p:nvSpPr>
        <p:spPr>
          <a:xfrm>
            <a:off x="2267744" y="2564904"/>
            <a:ext cx="4968552" cy="288032"/>
          </a:xfrm>
          <a:prstGeom prst="arc">
            <a:avLst>
              <a:gd name="adj1" fmla="val 5092654"/>
              <a:gd name="adj2" fmla="val 4711262"/>
            </a:avLst>
          </a:prstGeom>
          <a:solidFill>
            <a:schemeClr val="tx2">
              <a:lumMod val="40000"/>
              <a:lumOff val="60000"/>
            </a:schemeClr>
          </a:solidFill>
        </p:spPr>
        <p:style>
          <a:lnRef idx="1">
            <a:schemeClr val="accent1"/>
          </a:lnRef>
          <a:fillRef idx="0">
            <a:schemeClr val="accent1"/>
          </a:fillRef>
          <a:effectRef idx="0">
            <a:schemeClr val="accent1"/>
          </a:effectRef>
          <a:fontRef idx="minor">
            <a:schemeClr val="tx1"/>
          </a:fontRef>
        </p:style>
        <p:txBody>
          <a:bodyPr rtlCol="0" anchor="ctr"/>
          <a:lstStyle/>
          <a:p>
            <a:pPr algn="ctr"/>
            <a:endParaRPr lang="nl-NL" b="1">
              <a:solidFill>
                <a:srgbClr val="0F06BA"/>
              </a:solidFill>
            </a:endParaRPr>
          </a:p>
        </p:txBody>
      </p:sp>
      <p:sp>
        <p:nvSpPr>
          <p:cNvPr id="5" name="Boog 4"/>
          <p:cNvSpPr/>
          <p:nvPr/>
        </p:nvSpPr>
        <p:spPr>
          <a:xfrm>
            <a:off x="2627784" y="2564904"/>
            <a:ext cx="3960440" cy="288032"/>
          </a:xfrm>
          <a:prstGeom prst="arc">
            <a:avLst>
              <a:gd name="adj1" fmla="val 5092654"/>
              <a:gd name="adj2" fmla="val 4898114"/>
            </a:avLst>
          </a:prstGeom>
          <a:solidFill>
            <a:schemeClr val="accent1">
              <a:lumMod val="40000"/>
              <a:lumOff val="60000"/>
            </a:schemeClr>
          </a:solidFill>
        </p:spPr>
        <p:style>
          <a:lnRef idx="1">
            <a:schemeClr val="accent1"/>
          </a:lnRef>
          <a:fillRef idx="0">
            <a:schemeClr val="accent1"/>
          </a:fillRef>
          <a:effectRef idx="0">
            <a:schemeClr val="accent1"/>
          </a:effectRef>
          <a:fontRef idx="minor">
            <a:schemeClr val="tx1"/>
          </a:fontRef>
        </p:style>
        <p:txBody>
          <a:bodyPr rtlCol="0" anchor="ctr"/>
          <a:lstStyle/>
          <a:p>
            <a:pPr algn="ctr"/>
            <a:endParaRPr lang="nl-NL" b="1">
              <a:solidFill>
                <a:srgbClr val="0F06BA"/>
              </a:solidFill>
            </a:endParaRPr>
          </a:p>
        </p:txBody>
      </p:sp>
      <p:sp>
        <p:nvSpPr>
          <p:cNvPr id="6" name="Boog 5"/>
          <p:cNvSpPr/>
          <p:nvPr/>
        </p:nvSpPr>
        <p:spPr>
          <a:xfrm>
            <a:off x="2987824" y="2564904"/>
            <a:ext cx="3240360" cy="288032"/>
          </a:xfrm>
          <a:prstGeom prst="arc">
            <a:avLst>
              <a:gd name="adj1" fmla="val 5092654"/>
              <a:gd name="adj2" fmla="val 4819671"/>
            </a:avLst>
          </a:prstGeom>
          <a:solidFill>
            <a:schemeClr val="tx2">
              <a:lumMod val="20000"/>
              <a:lumOff val="80000"/>
            </a:schemeClr>
          </a:solidFill>
        </p:spPr>
        <p:style>
          <a:lnRef idx="1">
            <a:schemeClr val="accent1"/>
          </a:lnRef>
          <a:fillRef idx="0">
            <a:schemeClr val="accent1"/>
          </a:fillRef>
          <a:effectRef idx="0">
            <a:schemeClr val="accent1"/>
          </a:effectRef>
          <a:fontRef idx="minor">
            <a:schemeClr val="tx1"/>
          </a:fontRef>
        </p:style>
        <p:txBody>
          <a:bodyPr rtlCol="0" anchor="ctr"/>
          <a:lstStyle/>
          <a:p>
            <a:pPr algn="ctr"/>
            <a:endParaRPr lang="nl-NL" b="1">
              <a:solidFill>
                <a:srgbClr val="0F06BA"/>
              </a:solidFill>
            </a:endParaRPr>
          </a:p>
        </p:txBody>
      </p:sp>
      <p:sp>
        <p:nvSpPr>
          <p:cNvPr id="7" name="Boog 6"/>
          <p:cNvSpPr/>
          <p:nvPr/>
        </p:nvSpPr>
        <p:spPr>
          <a:xfrm>
            <a:off x="3419872" y="2564904"/>
            <a:ext cx="2376264" cy="288032"/>
          </a:xfrm>
          <a:prstGeom prst="arc">
            <a:avLst>
              <a:gd name="adj1" fmla="val 5092654"/>
              <a:gd name="adj2" fmla="val 4752867"/>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1"/>
            <a:tileRect/>
          </a:gradFill>
        </p:spPr>
        <p:style>
          <a:lnRef idx="1">
            <a:schemeClr val="accent1"/>
          </a:lnRef>
          <a:fillRef idx="0">
            <a:schemeClr val="accent1"/>
          </a:fillRef>
          <a:effectRef idx="0">
            <a:schemeClr val="accent1"/>
          </a:effectRef>
          <a:fontRef idx="minor">
            <a:schemeClr val="tx1"/>
          </a:fontRef>
        </p:style>
        <p:txBody>
          <a:bodyPr rtlCol="0" anchor="ctr"/>
          <a:lstStyle/>
          <a:p>
            <a:pPr algn="ctr"/>
            <a:endParaRPr lang="nl-NL" b="1">
              <a:solidFill>
                <a:srgbClr val="0F06BA"/>
              </a:solidFill>
            </a:endParaRPr>
          </a:p>
        </p:txBody>
      </p:sp>
      <p:sp>
        <p:nvSpPr>
          <p:cNvPr id="8" name="Stroomdiagram: Ophalen 7"/>
          <p:cNvSpPr/>
          <p:nvPr/>
        </p:nvSpPr>
        <p:spPr>
          <a:xfrm>
            <a:off x="2627784" y="980728"/>
            <a:ext cx="4104456" cy="1800200"/>
          </a:xfrm>
          <a:prstGeom prst="flowChartExtract">
            <a:avLst/>
          </a:prstGeom>
          <a:solidFill>
            <a:schemeClr val="bg1">
              <a:alpha val="53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b="1" dirty="0">
              <a:solidFill>
                <a:srgbClr val="0F06BA"/>
              </a:solidFill>
            </a:endParaRPr>
          </a:p>
        </p:txBody>
      </p:sp>
      <p:sp>
        <p:nvSpPr>
          <p:cNvPr id="9" name="Tekstvak 8"/>
          <p:cNvSpPr txBox="1"/>
          <p:nvPr/>
        </p:nvSpPr>
        <p:spPr>
          <a:xfrm>
            <a:off x="3131840" y="1052736"/>
            <a:ext cx="3096344" cy="1569660"/>
          </a:xfrm>
          <a:prstGeom prst="rect">
            <a:avLst/>
          </a:prstGeom>
          <a:noFill/>
        </p:spPr>
        <p:txBody>
          <a:bodyPr wrap="square" rtlCol="0">
            <a:spAutoFit/>
          </a:bodyPr>
          <a:lstStyle/>
          <a:p>
            <a:pPr algn="ctr"/>
            <a:r>
              <a:rPr lang="nl-NL" sz="1200" b="1" dirty="0">
                <a:solidFill>
                  <a:srgbClr val="0F06BA"/>
                </a:solidFill>
                <a:latin typeface="Verdana" pitchFamily="34" charset="0"/>
                <a:ea typeface="Verdana" pitchFamily="34" charset="0"/>
                <a:cs typeface="Verdana" pitchFamily="34" charset="0"/>
              </a:rPr>
              <a:t>ID</a:t>
            </a:r>
          </a:p>
          <a:p>
            <a:pPr algn="ctr"/>
            <a:r>
              <a:rPr lang="nl-NL" sz="1200" b="1" dirty="0">
                <a:solidFill>
                  <a:srgbClr val="0F06BA"/>
                </a:solidFill>
                <a:latin typeface="Verdana" pitchFamily="34" charset="0"/>
                <a:ea typeface="Verdana" pitchFamily="34" charset="0"/>
                <a:cs typeface="Verdana" pitchFamily="34" charset="0"/>
              </a:rPr>
              <a:t>VOG</a:t>
            </a:r>
          </a:p>
          <a:p>
            <a:pPr algn="ctr"/>
            <a:r>
              <a:rPr lang="nl-NL" sz="1200" b="1" dirty="0">
                <a:solidFill>
                  <a:srgbClr val="0F06BA"/>
                </a:solidFill>
                <a:latin typeface="Verdana" pitchFamily="34" charset="0"/>
                <a:ea typeface="Verdana" pitchFamily="34" charset="0"/>
                <a:cs typeface="Verdana" pitchFamily="34" charset="0"/>
              </a:rPr>
              <a:t>Marges</a:t>
            </a:r>
          </a:p>
          <a:p>
            <a:pPr algn="ctr"/>
            <a:r>
              <a:rPr lang="nl-NL" sz="1200" b="1" dirty="0">
                <a:solidFill>
                  <a:srgbClr val="0F06BA"/>
                </a:solidFill>
                <a:latin typeface="Verdana" pitchFamily="34" charset="0"/>
                <a:ea typeface="Verdana" pitchFamily="34" charset="0"/>
                <a:cs typeface="Verdana" pitchFamily="34" charset="0"/>
              </a:rPr>
              <a:t>Inhoud contract</a:t>
            </a:r>
          </a:p>
          <a:p>
            <a:pPr algn="ctr"/>
            <a:r>
              <a:rPr lang="nl-NL" sz="1200" b="1" dirty="0">
                <a:solidFill>
                  <a:srgbClr val="0F06BA"/>
                </a:solidFill>
                <a:latin typeface="Verdana" pitchFamily="34" charset="0"/>
                <a:ea typeface="Verdana" pitchFamily="34" charset="0"/>
                <a:cs typeface="Verdana" pitchFamily="34" charset="0"/>
              </a:rPr>
              <a:t>Arbeidsverhouding</a:t>
            </a:r>
          </a:p>
          <a:p>
            <a:pPr algn="ctr"/>
            <a:r>
              <a:rPr lang="nl-NL" sz="1200" b="1" dirty="0" err="1">
                <a:solidFill>
                  <a:srgbClr val="0F06BA"/>
                </a:solidFill>
                <a:latin typeface="Verdana" pitchFamily="34" charset="0"/>
                <a:ea typeface="Verdana" pitchFamily="34" charset="0"/>
                <a:cs typeface="Verdana" pitchFamily="34" charset="0"/>
              </a:rPr>
              <a:t>Inlenersaansprakelijkheid</a:t>
            </a:r>
            <a:endParaRPr lang="nl-NL" sz="1200" b="1" dirty="0">
              <a:solidFill>
                <a:srgbClr val="0F06BA"/>
              </a:solidFill>
              <a:latin typeface="Verdana" pitchFamily="34" charset="0"/>
              <a:ea typeface="Verdana" pitchFamily="34" charset="0"/>
              <a:cs typeface="Verdana" pitchFamily="34" charset="0"/>
            </a:endParaRPr>
          </a:p>
          <a:p>
            <a:pPr algn="ctr"/>
            <a:r>
              <a:rPr lang="nl-NL" sz="1200" b="1" dirty="0">
                <a:solidFill>
                  <a:srgbClr val="0F06BA"/>
                </a:solidFill>
                <a:latin typeface="Verdana" pitchFamily="34" charset="0"/>
                <a:ea typeface="Verdana" pitchFamily="34" charset="0"/>
                <a:cs typeface="Verdana" pitchFamily="34" charset="0"/>
              </a:rPr>
              <a:t>Nakomen fiscale verplichtingen</a:t>
            </a:r>
          </a:p>
          <a:p>
            <a:pPr algn="ctr"/>
            <a:r>
              <a:rPr lang="nl-NL" sz="1200" b="1" dirty="0">
                <a:solidFill>
                  <a:srgbClr val="0F06BA"/>
                </a:solidFill>
                <a:latin typeface="Verdana" pitchFamily="34" charset="0"/>
                <a:ea typeface="Verdana" pitchFamily="34" charset="0"/>
                <a:cs typeface="Verdana" pitchFamily="34" charset="0"/>
              </a:rPr>
              <a:t>Opvolgend werkgeverschap</a:t>
            </a:r>
          </a:p>
        </p:txBody>
      </p:sp>
      <p:sp>
        <p:nvSpPr>
          <p:cNvPr id="10" name="Tekstvak 9"/>
          <p:cNvSpPr txBox="1"/>
          <p:nvPr/>
        </p:nvSpPr>
        <p:spPr>
          <a:xfrm>
            <a:off x="755576" y="3356992"/>
            <a:ext cx="7920880" cy="2308324"/>
          </a:xfrm>
          <a:prstGeom prst="rect">
            <a:avLst/>
          </a:prstGeom>
          <a:noFill/>
        </p:spPr>
        <p:txBody>
          <a:bodyPr wrap="square" rtlCol="0">
            <a:spAutoFit/>
          </a:bodyPr>
          <a:lstStyle/>
          <a:p>
            <a:pPr algn="ctr"/>
            <a:r>
              <a:rPr lang="nl-NL" sz="1200" b="1" dirty="0">
                <a:solidFill>
                  <a:srgbClr val="FF9900"/>
                </a:solidFill>
                <a:latin typeface="Verdana" pitchFamily="34" charset="0"/>
                <a:ea typeface="Verdana" pitchFamily="34" charset="0"/>
                <a:cs typeface="Verdana" pitchFamily="34" charset="0"/>
              </a:rPr>
              <a:t>AVG</a:t>
            </a:r>
            <a:r>
              <a:rPr lang="nl-NL" sz="1200" b="1" dirty="0">
                <a:solidFill>
                  <a:srgbClr val="0F06BA"/>
                </a:solidFill>
                <a:latin typeface="Verdana" pitchFamily="34" charset="0"/>
                <a:ea typeface="Verdana" pitchFamily="34" charset="0"/>
                <a:cs typeface="Verdana" pitchFamily="34" charset="0"/>
              </a:rPr>
              <a:t>, Juiste vergunningen, Juiste toepassing 30%-regeling,  Kennismigrantenregeling, Overgangsperiode VOG, PES-level, Verborgen marges/doorbelastingen, </a:t>
            </a:r>
            <a:r>
              <a:rPr lang="nl-NL" sz="1200" b="1" dirty="0">
                <a:solidFill>
                  <a:srgbClr val="FF9900"/>
                </a:solidFill>
                <a:latin typeface="Verdana" pitchFamily="34" charset="0"/>
                <a:ea typeface="Verdana" pitchFamily="34" charset="0"/>
                <a:cs typeface="Verdana" pitchFamily="34" charset="0"/>
              </a:rPr>
              <a:t>Transitievergoeding</a:t>
            </a:r>
            <a:r>
              <a:rPr lang="nl-NL" sz="1200" b="1" dirty="0">
                <a:solidFill>
                  <a:srgbClr val="0F06BA"/>
                </a:solidFill>
                <a:latin typeface="Verdana" pitchFamily="34" charset="0"/>
                <a:ea typeface="Verdana" pitchFamily="34" charset="0"/>
                <a:cs typeface="Verdana" pitchFamily="34" charset="0"/>
              </a:rPr>
              <a:t>, Aantal schakels in inhuurketen, </a:t>
            </a:r>
            <a:r>
              <a:rPr lang="nl-NL" sz="1200" b="1" dirty="0">
                <a:solidFill>
                  <a:srgbClr val="FF9900"/>
                </a:solidFill>
                <a:latin typeface="Verdana" pitchFamily="34" charset="0"/>
                <a:ea typeface="Verdana" pitchFamily="34" charset="0"/>
                <a:cs typeface="Verdana" pitchFamily="34" charset="0"/>
              </a:rPr>
              <a:t>Inhoud contract</a:t>
            </a:r>
            <a:r>
              <a:rPr lang="nl-NL" sz="1200" b="1" dirty="0">
                <a:solidFill>
                  <a:srgbClr val="0F06BA"/>
                </a:solidFill>
                <a:latin typeface="Verdana" pitchFamily="34" charset="0"/>
                <a:ea typeface="Verdana" pitchFamily="34" charset="0"/>
                <a:cs typeface="Verdana" pitchFamily="34" charset="0"/>
              </a:rPr>
              <a:t>, Tekst versus werkelijkheid, Verwatering van de aansprakelijkheid, IP-rechten, Arbeidsverhouding, </a:t>
            </a:r>
            <a:r>
              <a:rPr lang="nl-NL" sz="1200" b="1" dirty="0">
                <a:solidFill>
                  <a:srgbClr val="FF9900"/>
                </a:solidFill>
                <a:latin typeface="Verdana" pitchFamily="34" charset="0"/>
                <a:ea typeface="Verdana" pitchFamily="34" charset="0"/>
                <a:cs typeface="Verdana" pitchFamily="34" charset="0"/>
              </a:rPr>
              <a:t>Leiding en toezicht </a:t>
            </a:r>
            <a:r>
              <a:rPr lang="nl-NL" sz="1200" b="1" dirty="0">
                <a:solidFill>
                  <a:srgbClr val="0F06BA"/>
                </a:solidFill>
                <a:latin typeface="Verdana" pitchFamily="34" charset="0"/>
                <a:ea typeface="Verdana" pitchFamily="34" charset="0"/>
                <a:cs typeface="Verdana" pitchFamily="34" charset="0"/>
              </a:rPr>
              <a:t>bij u gelegd, </a:t>
            </a:r>
            <a:r>
              <a:rPr lang="nl-NL" sz="1200" b="1" dirty="0">
                <a:solidFill>
                  <a:srgbClr val="FF9900"/>
                </a:solidFill>
                <a:latin typeface="Verdana" pitchFamily="34" charset="0"/>
                <a:ea typeface="Verdana" pitchFamily="34" charset="0"/>
                <a:cs typeface="Verdana" pitchFamily="34" charset="0"/>
              </a:rPr>
              <a:t>WAADI</a:t>
            </a:r>
            <a:r>
              <a:rPr lang="nl-NL" sz="1200" b="1" dirty="0">
                <a:solidFill>
                  <a:srgbClr val="0F06BA"/>
                </a:solidFill>
                <a:latin typeface="Verdana" pitchFamily="34" charset="0"/>
                <a:ea typeface="Verdana" pitchFamily="34" charset="0"/>
                <a:cs typeface="Verdana" pitchFamily="34" charset="0"/>
              </a:rPr>
              <a:t>, Inlenersaansprakelijkheid, Waarde verklaringen en certificaten, Integriteitrisico's, Wijzigende regelgeving, </a:t>
            </a:r>
            <a:r>
              <a:rPr lang="nl-NL" sz="1200" b="1" dirty="0">
                <a:solidFill>
                  <a:srgbClr val="FF9900"/>
                </a:solidFill>
                <a:latin typeface="Verdana" pitchFamily="34" charset="0"/>
                <a:ea typeface="Verdana" pitchFamily="34" charset="0"/>
                <a:cs typeface="Verdana" pitchFamily="34" charset="0"/>
              </a:rPr>
              <a:t>Imago</a:t>
            </a:r>
            <a:r>
              <a:rPr lang="nl-NL" sz="1200" b="1" dirty="0">
                <a:solidFill>
                  <a:srgbClr val="0F06BA"/>
                </a:solidFill>
                <a:latin typeface="Verdana" pitchFamily="34" charset="0"/>
                <a:ea typeface="Verdana" pitchFamily="34" charset="0"/>
                <a:cs typeface="Verdana" pitchFamily="34" charset="0"/>
              </a:rPr>
              <a:t>-schade, Opvolgend werkgeverschap, Pensioenen, </a:t>
            </a:r>
            <a:r>
              <a:rPr lang="nl-NL" sz="1200" b="1" dirty="0">
                <a:solidFill>
                  <a:srgbClr val="FF9900"/>
                </a:solidFill>
                <a:latin typeface="Verdana" pitchFamily="34" charset="0"/>
                <a:ea typeface="Verdana" pitchFamily="34" charset="0"/>
                <a:cs typeface="Verdana" pitchFamily="34" charset="0"/>
              </a:rPr>
              <a:t>Wettelijke vrijwaring niet van toepassing</a:t>
            </a:r>
            <a:r>
              <a:rPr lang="nl-NL" sz="1200" b="1" dirty="0">
                <a:solidFill>
                  <a:srgbClr val="0F06BA"/>
                </a:solidFill>
                <a:latin typeface="Verdana" pitchFamily="34" charset="0"/>
                <a:ea typeface="Verdana" pitchFamily="34" charset="0"/>
                <a:cs typeface="Verdana" pitchFamily="34" charset="0"/>
              </a:rPr>
              <a:t>, Faillissement in inhuurketen, Buitenlandse fiscale constructies, Contractloze periode, </a:t>
            </a:r>
            <a:r>
              <a:rPr lang="nl-NL" sz="1200" b="1" dirty="0">
                <a:solidFill>
                  <a:srgbClr val="FF9900"/>
                </a:solidFill>
                <a:latin typeface="Verdana" pitchFamily="34" charset="0"/>
                <a:ea typeface="Verdana" pitchFamily="34" charset="0"/>
                <a:cs typeface="Verdana" pitchFamily="34" charset="0"/>
              </a:rPr>
              <a:t>Duur </a:t>
            </a:r>
            <a:r>
              <a:rPr lang="nl-NL" sz="1200" b="1" dirty="0">
                <a:solidFill>
                  <a:srgbClr val="0F06BA"/>
                </a:solidFill>
                <a:latin typeface="Verdana" pitchFamily="34" charset="0"/>
                <a:ea typeface="Verdana" pitchFamily="34" charset="0"/>
                <a:cs typeface="Verdana" pitchFamily="34" charset="0"/>
              </a:rPr>
              <a:t>van de overeenkomst, Non-Compliance, AFM/SOX, Onvolledige dossiers, Ontbreken zicht op toekomst, Inefficiëntie, </a:t>
            </a:r>
            <a:r>
              <a:rPr lang="nl-NL" sz="1200" b="1" dirty="0">
                <a:solidFill>
                  <a:srgbClr val="FF9900"/>
                </a:solidFill>
                <a:latin typeface="Verdana" pitchFamily="34" charset="0"/>
                <a:ea typeface="Verdana" pitchFamily="34" charset="0"/>
                <a:cs typeface="Verdana" pitchFamily="34" charset="0"/>
              </a:rPr>
              <a:t>Gelijkstelling</a:t>
            </a:r>
            <a:r>
              <a:rPr lang="nl-NL" sz="1200" b="1" dirty="0">
                <a:solidFill>
                  <a:srgbClr val="0F06BA"/>
                </a:solidFill>
                <a:latin typeface="Verdana" pitchFamily="34" charset="0"/>
                <a:ea typeface="Verdana" pitchFamily="34" charset="0"/>
                <a:cs typeface="Verdana" pitchFamily="34" charset="0"/>
              </a:rPr>
              <a:t>, Gezag, </a:t>
            </a:r>
            <a:r>
              <a:rPr lang="nl-NL" sz="1200" b="1" dirty="0">
                <a:solidFill>
                  <a:srgbClr val="FF9900"/>
                </a:solidFill>
                <a:latin typeface="Verdana" pitchFamily="34" charset="0"/>
                <a:ea typeface="Verdana" pitchFamily="34" charset="0"/>
                <a:cs typeface="Verdana" pitchFamily="34" charset="0"/>
              </a:rPr>
              <a:t>CAO</a:t>
            </a:r>
            <a:r>
              <a:rPr lang="nl-NL" sz="1200" b="1" dirty="0">
                <a:solidFill>
                  <a:srgbClr val="0F06BA"/>
                </a:solidFill>
                <a:latin typeface="Verdana" pitchFamily="34" charset="0"/>
                <a:ea typeface="Verdana" pitchFamily="34" charset="0"/>
                <a:cs typeface="Verdana" pitchFamily="34" charset="0"/>
              </a:rPr>
              <a:t> wordt niet gevolgd, Crisisheffing, Kredietwaardigheid, `Onder water` door Factoring, WWZ, </a:t>
            </a:r>
            <a:r>
              <a:rPr lang="nl-NL" sz="1200" b="1" dirty="0">
                <a:solidFill>
                  <a:srgbClr val="FF9900"/>
                </a:solidFill>
                <a:latin typeface="Verdana" pitchFamily="34" charset="0"/>
                <a:ea typeface="Verdana" pitchFamily="34" charset="0"/>
                <a:cs typeface="Verdana" pitchFamily="34" charset="0"/>
              </a:rPr>
              <a:t>Inlenersbeloning</a:t>
            </a:r>
            <a:r>
              <a:rPr lang="nl-NL" sz="1200" b="1" dirty="0">
                <a:solidFill>
                  <a:srgbClr val="0F06BA"/>
                </a:solidFill>
                <a:latin typeface="Verdana" pitchFamily="34" charset="0"/>
                <a:ea typeface="Verdana" pitchFamily="34" charset="0"/>
                <a:cs typeface="Verdana" pitchFamily="34" charset="0"/>
              </a:rPr>
              <a:t>, Wet Aanpak </a:t>
            </a:r>
            <a:r>
              <a:rPr lang="nl-NL" sz="1200" b="1" dirty="0">
                <a:solidFill>
                  <a:srgbClr val="FF9900"/>
                </a:solidFill>
                <a:latin typeface="Verdana" pitchFamily="34" charset="0"/>
                <a:ea typeface="Verdana" pitchFamily="34" charset="0"/>
                <a:cs typeface="Verdana" pitchFamily="34" charset="0"/>
              </a:rPr>
              <a:t>Schijnconstructies</a:t>
            </a:r>
            <a:r>
              <a:rPr lang="nl-NL" sz="1200" b="1" dirty="0">
                <a:solidFill>
                  <a:srgbClr val="0F06BA"/>
                </a:solidFill>
                <a:latin typeface="Verdana" pitchFamily="34" charset="0"/>
                <a:ea typeface="Verdana" pitchFamily="34" charset="0"/>
                <a:cs typeface="Verdana" pitchFamily="34" charset="0"/>
              </a:rPr>
              <a:t>, Gevolgen van </a:t>
            </a:r>
            <a:r>
              <a:rPr lang="nl-NL" sz="1200" b="1" dirty="0">
                <a:solidFill>
                  <a:srgbClr val="FF9900"/>
                </a:solidFill>
                <a:latin typeface="Verdana" pitchFamily="34" charset="0"/>
                <a:ea typeface="Verdana" pitchFamily="34" charset="0"/>
                <a:cs typeface="Verdana" pitchFamily="34" charset="0"/>
              </a:rPr>
              <a:t>herdefinitie </a:t>
            </a:r>
            <a:r>
              <a:rPr lang="nl-NL" sz="1200" b="1" dirty="0" err="1">
                <a:solidFill>
                  <a:srgbClr val="FF9900"/>
                </a:solidFill>
                <a:latin typeface="Verdana" pitchFamily="34" charset="0"/>
                <a:ea typeface="Verdana" pitchFamily="34" charset="0"/>
                <a:cs typeface="Verdana" pitchFamily="34" charset="0"/>
              </a:rPr>
              <a:t>Payrollen</a:t>
            </a:r>
            <a:r>
              <a:rPr lang="nl-NL" sz="1200" b="1" dirty="0">
                <a:solidFill>
                  <a:srgbClr val="0F06BA"/>
                </a:solidFill>
                <a:latin typeface="Verdana" pitchFamily="34" charset="0"/>
                <a:ea typeface="Verdana" pitchFamily="34" charset="0"/>
                <a:cs typeface="Verdana" pitchFamily="34" charset="0"/>
              </a:rPr>
              <a:t>, Aanzegplicht, Disculpatieregeling</a:t>
            </a:r>
          </a:p>
        </p:txBody>
      </p:sp>
      <p:sp>
        <p:nvSpPr>
          <p:cNvPr id="11" name="Blokboog 10"/>
          <p:cNvSpPr/>
          <p:nvPr/>
        </p:nvSpPr>
        <p:spPr>
          <a:xfrm>
            <a:off x="1043608" y="404664"/>
            <a:ext cx="7560840" cy="1368152"/>
          </a:xfrm>
          <a:prstGeom prst="blockArc">
            <a:avLst>
              <a:gd name="adj1" fmla="val 10593518"/>
              <a:gd name="adj2" fmla="val 199668"/>
              <a:gd name="adj3" fmla="val 46323"/>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tIns="0" rtlCol="0" anchor="ctr"/>
          <a:lstStyle/>
          <a:p>
            <a:pPr algn="ctr"/>
            <a:r>
              <a:rPr lang="nl-NL" b="1" dirty="0" err="1">
                <a:solidFill>
                  <a:srgbClr val="FF9900"/>
                </a:solidFill>
                <a:latin typeface="Verdana" pitchFamily="34" charset="0"/>
                <a:ea typeface="Verdana" pitchFamily="34" charset="0"/>
                <a:cs typeface="Verdana" pitchFamily="34" charset="0"/>
              </a:rPr>
              <a:t>What</a:t>
            </a:r>
            <a:r>
              <a:rPr lang="nl-NL" b="1" dirty="0">
                <a:solidFill>
                  <a:srgbClr val="FF9900"/>
                </a:solidFill>
                <a:latin typeface="Verdana" pitchFamily="34" charset="0"/>
                <a:ea typeface="Verdana" pitchFamily="34" charset="0"/>
                <a:cs typeface="Verdana" pitchFamily="34" charset="0"/>
              </a:rPr>
              <a:t> </a:t>
            </a:r>
            <a:r>
              <a:rPr lang="nl-NL" b="1" dirty="0" err="1">
                <a:solidFill>
                  <a:srgbClr val="FF9900"/>
                </a:solidFill>
                <a:latin typeface="Verdana" pitchFamily="34" charset="0"/>
                <a:ea typeface="Verdana" pitchFamily="34" charset="0"/>
                <a:cs typeface="Verdana" pitchFamily="34" charset="0"/>
              </a:rPr>
              <a:t>You</a:t>
            </a:r>
            <a:r>
              <a:rPr lang="nl-NL" b="1" dirty="0">
                <a:solidFill>
                  <a:srgbClr val="FF9900"/>
                </a:solidFill>
                <a:latin typeface="Verdana" pitchFamily="34" charset="0"/>
                <a:ea typeface="Verdana" pitchFamily="34" charset="0"/>
                <a:cs typeface="Verdana" pitchFamily="34" charset="0"/>
              </a:rPr>
              <a:t> </a:t>
            </a:r>
            <a:r>
              <a:rPr lang="nl-NL" b="1" dirty="0" err="1">
                <a:solidFill>
                  <a:srgbClr val="FF9900"/>
                </a:solidFill>
                <a:latin typeface="Verdana" pitchFamily="34" charset="0"/>
                <a:ea typeface="Verdana" pitchFamily="34" charset="0"/>
                <a:cs typeface="Verdana" pitchFamily="34" charset="0"/>
              </a:rPr>
              <a:t>See</a:t>
            </a:r>
            <a:r>
              <a:rPr lang="nl-NL" b="1" dirty="0">
                <a:solidFill>
                  <a:srgbClr val="FF9900"/>
                </a:solidFill>
                <a:latin typeface="Verdana" pitchFamily="34" charset="0"/>
                <a:ea typeface="Verdana" pitchFamily="34" charset="0"/>
                <a:cs typeface="Verdana" pitchFamily="34" charset="0"/>
              </a:rPr>
              <a:t> Is </a:t>
            </a:r>
            <a:r>
              <a:rPr lang="nl-NL" b="1" dirty="0" err="1">
                <a:solidFill>
                  <a:srgbClr val="FF9900"/>
                </a:solidFill>
                <a:latin typeface="Verdana" pitchFamily="34" charset="0"/>
                <a:ea typeface="Verdana" pitchFamily="34" charset="0"/>
                <a:cs typeface="Verdana" pitchFamily="34" charset="0"/>
              </a:rPr>
              <a:t>What</a:t>
            </a:r>
            <a:r>
              <a:rPr lang="nl-NL" b="1" dirty="0">
                <a:solidFill>
                  <a:srgbClr val="FF9900"/>
                </a:solidFill>
                <a:latin typeface="Verdana" pitchFamily="34" charset="0"/>
                <a:ea typeface="Verdana" pitchFamily="34" charset="0"/>
                <a:cs typeface="Verdana" pitchFamily="34" charset="0"/>
              </a:rPr>
              <a:t> </a:t>
            </a:r>
            <a:r>
              <a:rPr lang="nl-NL" b="1" dirty="0" err="1">
                <a:solidFill>
                  <a:srgbClr val="FF9900"/>
                </a:solidFill>
                <a:latin typeface="Verdana" pitchFamily="34" charset="0"/>
                <a:ea typeface="Verdana" pitchFamily="34" charset="0"/>
                <a:cs typeface="Verdana" pitchFamily="34" charset="0"/>
              </a:rPr>
              <a:t>You</a:t>
            </a:r>
            <a:r>
              <a:rPr lang="nl-NL" b="1" dirty="0">
                <a:solidFill>
                  <a:srgbClr val="FF9900"/>
                </a:solidFill>
                <a:latin typeface="Verdana" pitchFamily="34" charset="0"/>
                <a:ea typeface="Verdana" pitchFamily="34" charset="0"/>
                <a:cs typeface="Verdana" pitchFamily="34" charset="0"/>
              </a:rPr>
              <a:t> </a:t>
            </a:r>
            <a:r>
              <a:rPr lang="nl-NL" b="1" dirty="0" err="1">
                <a:solidFill>
                  <a:srgbClr val="FF9900"/>
                </a:solidFill>
                <a:latin typeface="Verdana" pitchFamily="34" charset="0"/>
                <a:ea typeface="Verdana" pitchFamily="34" charset="0"/>
                <a:cs typeface="Verdana" pitchFamily="34" charset="0"/>
              </a:rPr>
              <a:t>Get</a:t>
            </a:r>
            <a:r>
              <a:rPr lang="nl-NL" b="1" dirty="0">
                <a:solidFill>
                  <a:srgbClr val="FF9900"/>
                </a:solidFill>
                <a:latin typeface="Verdana" pitchFamily="34" charset="0"/>
                <a:ea typeface="Verdana" pitchFamily="34" charset="0"/>
                <a:cs typeface="Verdana" pitchFamily="34" charset="0"/>
              </a:rPr>
              <a:t> ? </a:t>
            </a:r>
          </a:p>
          <a:p>
            <a:pPr algn="ctr"/>
            <a:endParaRPr lang="nl-NL" sz="1200" b="1" dirty="0">
              <a:solidFill>
                <a:srgbClr val="FF9900"/>
              </a:solidFill>
              <a:latin typeface="Verdana" pitchFamily="34" charset="0"/>
              <a:ea typeface="Verdana" pitchFamily="34" charset="0"/>
              <a:cs typeface="Verdana" pitchFamily="34" charset="0"/>
            </a:endParaRPr>
          </a:p>
        </p:txBody>
      </p:sp>
      <p:sp>
        <p:nvSpPr>
          <p:cNvPr id="12" name="Blokboog 11"/>
          <p:cNvSpPr/>
          <p:nvPr/>
        </p:nvSpPr>
        <p:spPr>
          <a:xfrm flipV="1">
            <a:off x="755576" y="5517232"/>
            <a:ext cx="7992888" cy="1008112"/>
          </a:xfrm>
          <a:prstGeom prst="blockArc">
            <a:avLst>
              <a:gd name="adj1" fmla="val 10593518"/>
              <a:gd name="adj2" fmla="val 199668"/>
              <a:gd name="adj3" fmla="val 46323"/>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tIns="0" rtlCol="0" anchor="ctr"/>
          <a:lstStyle/>
          <a:p>
            <a:pPr algn="ctr"/>
            <a:r>
              <a:rPr lang="nl-NL" b="1" dirty="0" err="1">
                <a:solidFill>
                  <a:srgbClr val="FF9900"/>
                </a:solidFill>
                <a:latin typeface="Verdana" pitchFamily="34" charset="0"/>
                <a:ea typeface="Verdana" pitchFamily="34" charset="0"/>
                <a:cs typeface="Verdana" pitchFamily="34" charset="0"/>
              </a:rPr>
              <a:t>What</a:t>
            </a:r>
            <a:r>
              <a:rPr lang="nl-NL" b="1" dirty="0">
                <a:solidFill>
                  <a:srgbClr val="FF9900"/>
                </a:solidFill>
                <a:latin typeface="Verdana" pitchFamily="34" charset="0"/>
                <a:ea typeface="Verdana" pitchFamily="34" charset="0"/>
                <a:cs typeface="Verdana" pitchFamily="34" charset="0"/>
              </a:rPr>
              <a:t> </a:t>
            </a:r>
            <a:r>
              <a:rPr lang="nl-NL" b="1" dirty="0" err="1">
                <a:solidFill>
                  <a:srgbClr val="FF9900"/>
                </a:solidFill>
                <a:latin typeface="Verdana" pitchFamily="34" charset="0"/>
                <a:ea typeface="Verdana" pitchFamily="34" charset="0"/>
                <a:cs typeface="Verdana" pitchFamily="34" charset="0"/>
              </a:rPr>
              <a:t>You</a:t>
            </a:r>
            <a:r>
              <a:rPr lang="nl-NL" b="1" dirty="0">
                <a:solidFill>
                  <a:srgbClr val="FF9900"/>
                </a:solidFill>
                <a:latin typeface="Verdana" pitchFamily="34" charset="0"/>
                <a:ea typeface="Verdana" pitchFamily="34" charset="0"/>
                <a:cs typeface="Verdana" pitchFamily="34" charset="0"/>
              </a:rPr>
              <a:t> Do </a:t>
            </a:r>
            <a:r>
              <a:rPr lang="nl-NL" b="1" dirty="0" err="1">
                <a:solidFill>
                  <a:srgbClr val="FF9900"/>
                </a:solidFill>
                <a:latin typeface="Verdana" pitchFamily="34" charset="0"/>
                <a:ea typeface="Verdana" pitchFamily="34" charset="0"/>
                <a:cs typeface="Verdana" pitchFamily="34" charset="0"/>
              </a:rPr>
              <a:t>Not</a:t>
            </a:r>
            <a:r>
              <a:rPr lang="nl-NL" b="1" dirty="0">
                <a:solidFill>
                  <a:srgbClr val="FF9900"/>
                </a:solidFill>
                <a:latin typeface="Verdana" pitchFamily="34" charset="0"/>
                <a:ea typeface="Verdana" pitchFamily="34" charset="0"/>
                <a:cs typeface="Verdana" pitchFamily="34" charset="0"/>
              </a:rPr>
              <a:t> </a:t>
            </a:r>
            <a:r>
              <a:rPr lang="nl-NL" b="1" dirty="0" err="1">
                <a:solidFill>
                  <a:srgbClr val="FF9900"/>
                </a:solidFill>
                <a:latin typeface="Verdana" pitchFamily="34" charset="0"/>
                <a:ea typeface="Verdana" pitchFamily="34" charset="0"/>
                <a:cs typeface="Verdana" pitchFamily="34" charset="0"/>
              </a:rPr>
              <a:t>See</a:t>
            </a:r>
            <a:r>
              <a:rPr lang="nl-NL" b="1" dirty="0">
                <a:solidFill>
                  <a:srgbClr val="FF9900"/>
                </a:solidFill>
                <a:latin typeface="Verdana" pitchFamily="34" charset="0"/>
                <a:ea typeface="Verdana" pitchFamily="34" charset="0"/>
                <a:cs typeface="Verdana" pitchFamily="34" charset="0"/>
              </a:rPr>
              <a:t> Is </a:t>
            </a:r>
            <a:r>
              <a:rPr lang="nl-NL" b="1" dirty="0" err="1">
                <a:solidFill>
                  <a:srgbClr val="FF9900"/>
                </a:solidFill>
                <a:latin typeface="Verdana" pitchFamily="34" charset="0"/>
                <a:ea typeface="Verdana" pitchFamily="34" charset="0"/>
                <a:cs typeface="Verdana" pitchFamily="34" charset="0"/>
              </a:rPr>
              <a:t>What</a:t>
            </a:r>
            <a:r>
              <a:rPr lang="nl-NL" b="1" dirty="0">
                <a:solidFill>
                  <a:srgbClr val="FF9900"/>
                </a:solidFill>
                <a:latin typeface="Verdana" pitchFamily="34" charset="0"/>
                <a:ea typeface="Verdana" pitchFamily="34" charset="0"/>
                <a:cs typeface="Verdana" pitchFamily="34" charset="0"/>
              </a:rPr>
              <a:t> </a:t>
            </a:r>
            <a:r>
              <a:rPr lang="nl-NL" b="1" dirty="0" err="1">
                <a:solidFill>
                  <a:srgbClr val="FF9900"/>
                </a:solidFill>
                <a:latin typeface="Verdana" pitchFamily="34" charset="0"/>
                <a:ea typeface="Verdana" pitchFamily="34" charset="0"/>
                <a:cs typeface="Verdana" pitchFamily="34" charset="0"/>
              </a:rPr>
              <a:t>You</a:t>
            </a:r>
            <a:r>
              <a:rPr lang="nl-NL" b="1" dirty="0">
                <a:solidFill>
                  <a:srgbClr val="FF9900"/>
                </a:solidFill>
                <a:latin typeface="Verdana" pitchFamily="34" charset="0"/>
                <a:ea typeface="Verdana" pitchFamily="34" charset="0"/>
                <a:cs typeface="Verdana" pitchFamily="34" charset="0"/>
              </a:rPr>
              <a:t> </a:t>
            </a:r>
            <a:r>
              <a:rPr lang="nl-NL" b="1" dirty="0" err="1">
                <a:solidFill>
                  <a:srgbClr val="FF9900"/>
                </a:solidFill>
                <a:latin typeface="Verdana" pitchFamily="34" charset="0"/>
                <a:ea typeface="Verdana" pitchFamily="34" charset="0"/>
                <a:cs typeface="Verdana" pitchFamily="34" charset="0"/>
              </a:rPr>
              <a:t>Also</a:t>
            </a:r>
            <a:r>
              <a:rPr lang="nl-NL" b="1" dirty="0">
                <a:solidFill>
                  <a:srgbClr val="FF9900"/>
                </a:solidFill>
                <a:latin typeface="Verdana" pitchFamily="34" charset="0"/>
                <a:ea typeface="Verdana" pitchFamily="34" charset="0"/>
                <a:cs typeface="Verdana" pitchFamily="34" charset="0"/>
              </a:rPr>
              <a:t> </a:t>
            </a:r>
            <a:r>
              <a:rPr lang="nl-NL" b="1" dirty="0" err="1">
                <a:solidFill>
                  <a:srgbClr val="FF9900"/>
                </a:solidFill>
                <a:latin typeface="Verdana" pitchFamily="34" charset="0"/>
                <a:ea typeface="Verdana" pitchFamily="34" charset="0"/>
                <a:cs typeface="Verdana" pitchFamily="34" charset="0"/>
              </a:rPr>
              <a:t>Get</a:t>
            </a:r>
            <a:r>
              <a:rPr lang="nl-NL" b="1" dirty="0">
                <a:solidFill>
                  <a:srgbClr val="FF9900"/>
                </a:solidFill>
                <a:latin typeface="Verdana" pitchFamily="34" charset="0"/>
                <a:ea typeface="Verdana" pitchFamily="34" charset="0"/>
                <a:cs typeface="Verdana" pitchFamily="34" charset="0"/>
              </a:rPr>
              <a:t> !</a:t>
            </a:r>
          </a:p>
        </p:txBody>
      </p:sp>
      <p:sp>
        <p:nvSpPr>
          <p:cNvPr id="30" name="Tekstvak 29"/>
          <p:cNvSpPr txBox="1"/>
          <p:nvPr/>
        </p:nvSpPr>
        <p:spPr>
          <a:xfrm>
            <a:off x="251520" y="1556792"/>
            <a:ext cx="2808312" cy="1384995"/>
          </a:xfrm>
          <a:prstGeom prst="rect">
            <a:avLst/>
          </a:prstGeom>
          <a:noFill/>
        </p:spPr>
        <p:txBody>
          <a:bodyPr wrap="square">
            <a:spAutoFit/>
          </a:bodyPr>
          <a:lstStyle/>
          <a:p>
            <a:pPr>
              <a:defRPr/>
            </a:pPr>
            <a:r>
              <a:rPr lang="nl-NL" sz="1400" b="1" dirty="0">
                <a:solidFill>
                  <a:srgbClr val="FF9900"/>
                </a:solidFill>
                <a:latin typeface="Verdana" pitchFamily="34" charset="0"/>
                <a:ea typeface="Verdana" pitchFamily="34" charset="0"/>
                <a:cs typeface="Verdana" pitchFamily="34" charset="0"/>
              </a:rPr>
              <a:t>Accountantsverklaring</a:t>
            </a:r>
          </a:p>
          <a:p>
            <a:pPr>
              <a:defRPr/>
            </a:pPr>
            <a:r>
              <a:rPr lang="nl-NL" sz="1400" b="1" dirty="0">
                <a:solidFill>
                  <a:srgbClr val="FF9900"/>
                </a:solidFill>
                <a:latin typeface="Verdana" pitchFamily="34" charset="0"/>
                <a:ea typeface="Verdana" pitchFamily="34" charset="0"/>
                <a:cs typeface="Verdana" pitchFamily="34" charset="0"/>
              </a:rPr>
              <a:t>Goed Betaalgedrag</a:t>
            </a:r>
          </a:p>
          <a:p>
            <a:pPr>
              <a:defRPr/>
            </a:pPr>
            <a:r>
              <a:rPr lang="nl-NL" sz="1400" b="1" dirty="0">
                <a:solidFill>
                  <a:srgbClr val="FF9900"/>
                </a:solidFill>
                <a:latin typeface="Verdana" pitchFamily="34" charset="0"/>
                <a:ea typeface="Verdana" pitchFamily="34" charset="0"/>
                <a:cs typeface="Verdana" pitchFamily="34" charset="0"/>
              </a:rPr>
              <a:t>G-rekening</a:t>
            </a:r>
          </a:p>
          <a:p>
            <a:pPr>
              <a:defRPr/>
            </a:pPr>
            <a:r>
              <a:rPr lang="nl-NL" sz="1400" b="1" dirty="0">
                <a:solidFill>
                  <a:srgbClr val="9966FF"/>
                </a:solidFill>
                <a:latin typeface="Verdana" pitchFamily="34" charset="0"/>
                <a:ea typeface="Verdana" pitchFamily="34" charset="0"/>
                <a:cs typeface="Verdana" pitchFamily="34" charset="0"/>
              </a:rPr>
              <a:t>We doen het al jaren zo</a:t>
            </a:r>
          </a:p>
          <a:p>
            <a:pPr>
              <a:defRPr/>
            </a:pPr>
            <a:endParaRPr lang="nl-NL" sz="1400" b="1" dirty="0">
              <a:solidFill>
                <a:srgbClr val="FF9900"/>
              </a:solidFill>
              <a:latin typeface="Verdana" pitchFamily="34" charset="0"/>
              <a:ea typeface="Verdana" pitchFamily="34" charset="0"/>
              <a:cs typeface="Verdana" pitchFamily="34" charset="0"/>
            </a:endParaRPr>
          </a:p>
          <a:p>
            <a:pPr>
              <a:defRPr/>
            </a:pPr>
            <a:endParaRPr lang="nl-NL" sz="1400" b="1" dirty="0">
              <a:solidFill>
                <a:srgbClr val="FF9900"/>
              </a:solidFill>
              <a:latin typeface="Verdana" pitchFamily="34" charset="0"/>
              <a:ea typeface="Verdana" pitchFamily="34" charset="0"/>
              <a:cs typeface="Verdana"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blinds(horizontal)">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blinds(horizontal)">
                                      <p:cBhvr>
                                        <p:cTn id="12" dur="500"/>
                                        <p:tgtEl>
                                          <p:spTgt spid="9"/>
                                        </p:tgtEl>
                                      </p:cBhvr>
                                    </p:animEffect>
                                  </p:childTnLst>
                                </p:cTn>
                              </p:par>
                              <p:par>
                                <p:cTn id="13" presetID="1" presetClass="entr" presetSubtype="0" fill="hold" grpId="1" nodeType="withEffect">
                                  <p:stCondLst>
                                    <p:cond delay="0"/>
                                  </p:stCondLst>
                                  <p:childTnLst>
                                    <p:set>
                                      <p:cBhvr>
                                        <p:cTn id="14" dur="1" fill="hold">
                                          <p:stCondLst>
                                            <p:cond delay="0"/>
                                          </p:stCondLst>
                                        </p:cTn>
                                        <p:tgtEl>
                                          <p:spTgt spid="8"/>
                                        </p:tgtEl>
                                        <p:attrNameLst>
                                          <p:attrName>style.visibility</p:attrName>
                                        </p:attrNameLst>
                                      </p:cBhvr>
                                      <p:to>
                                        <p:strVal val="visible"/>
                                      </p:to>
                                    </p:set>
                                  </p:childTnLst>
                                </p:cTn>
                              </p:par>
                              <p:par>
                                <p:cTn id="15" presetID="1" presetClass="entr" presetSubtype="0" fill="hold" grpId="1" nodeType="withEffect">
                                  <p:stCondLst>
                                    <p:cond delay="0"/>
                                  </p:stCondLst>
                                  <p:childTnLst>
                                    <p:set>
                                      <p:cBhvr>
                                        <p:cTn id="16" dur="1" fill="hold">
                                          <p:stCondLst>
                                            <p:cond delay="0"/>
                                          </p:stCondLst>
                                        </p:cTn>
                                        <p:tgtEl>
                                          <p:spTgt spid="9"/>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43" presetClass="entr" presetSubtype="0" fill="hold" grpId="0" nodeType="clickEffect">
                                  <p:stCondLst>
                                    <p:cond delay="0"/>
                                  </p:stCondLst>
                                  <p:childTnLst>
                                    <p:set>
                                      <p:cBhvr>
                                        <p:cTn id="20" dur="1" fill="hold">
                                          <p:stCondLst>
                                            <p:cond delay="0"/>
                                          </p:stCondLst>
                                        </p:cTn>
                                        <p:tgtEl>
                                          <p:spTgt spid="10"/>
                                        </p:tgtEl>
                                        <p:attrNameLst>
                                          <p:attrName>style.visibility</p:attrName>
                                        </p:attrNameLst>
                                      </p:cBhvr>
                                      <p:to>
                                        <p:strVal val="visible"/>
                                      </p:to>
                                    </p:set>
                                    <p:animEffect transition="in" filter="fade">
                                      <p:cBhvr>
                                        <p:cTn id="21" dur="100"/>
                                        <p:tgtEl>
                                          <p:spTgt spid="10"/>
                                        </p:tgtEl>
                                      </p:cBhvr>
                                    </p:animEffect>
                                    <p:anim calcmode="lin" valueType="num">
                                      <p:cBhvr>
                                        <p:cTn id="22" dur="400" fill="hold"/>
                                        <p:tgtEl>
                                          <p:spTgt spid="10"/>
                                        </p:tgtEl>
                                        <p:attrNameLst>
                                          <p:attrName>ppt_x</p:attrName>
                                        </p:attrNameLst>
                                      </p:cBhvr>
                                      <p:tavLst>
                                        <p:tav tm="0">
                                          <p:val>
                                            <p:strVal val="#ppt_x"/>
                                          </p:val>
                                        </p:tav>
                                        <p:tav tm="100000">
                                          <p:val>
                                            <p:strVal val="#ppt_x"/>
                                          </p:val>
                                        </p:tav>
                                      </p:tavLst>
                                    </p:anim>
                                    <p:anim calcmode="lin" valueType="num">
                                      <p:cBhvr>
                                        <p:cTn id="23" dur="400" fill="hold"/>
                                        <p:tgtEl>
                                          <p:spTgt spid="10"/>
                                        </p:tgtEl>
                                        <p:attrNameLst>
                                          <p:attrName>ppt_y</p:attrName>
                                        </p:attrNameLst>
                                      </p:cBhvr>
                                      <p:tavLst>
                                        <p:tav tm="0">
                                          <p:val>
                                            <p:strVal val="#ppt_y+0.31"/>
                                          </p:val>
                                        </p:tav>
                                        <p:tav tm="100000">
                                          <p:val>
                                            <p:strVal val="#ppt_y+0.31"/>
                                          </p:val>
                                        </p:tav>
                                      </p:tavLst>
                                    </p:anim>
                                    <p:anim calcmode="lin" valueType="num">
                                      <p:cBhvr>
                                        <p:cTn id="24" dur="600" decel="50000" fill="hold">
                                          <p:stCondLst>
                                            <p:cond delay="400"/>
                                          </p:stCondLst>
                                        </p:cTn>
                                        <p:tgtEl>
                                          <p:spTgt spid="10"/>
                                        </p:tgtEl>
                                        <p:attrNameLst>
                                          <p:attrName>ppt_x</p:attrName>
                                        </p:attrNameLst>
                                      </p:cBhvr>
                                      <p:tavLst>
                                        <p:tav tm="0">
                                          <p:val>
                                            <p:strVal val="#ppt_x"/>
                                          </p:val>
                                        </p:tav>
                                        <p:tav tm="5000">
                                          <p:val>
                                            <p:strVal val="#ppt_x+0.0242"/>
                                          </p:val>
                                        </p:tav>
                                        <p:tav tm="10000">
                                          <p:val>
                                            <p:strVal val="#ppt_x+0.0479"/>
                                          </p:val>
                                        </p:tav>
                                        <p:tav tm="15000">
                                          <p:val>
                                            <p:strVal val="#ppt_x+0.0704"/>
                                          </p:val>
                                        </p:tav>
                                        <p:tav tm="20000">
                                          <p:val>
                                            <p:strVal val="#ppt_x+0.0911"/>
                                          </p:val>
                                        </p:tav>
                                        <p:tav tm="25000">
                                          <p:val>
                                            <p:strVal val="#ppt_x+0.1096"/>
                                          </p:val>
                                        </p:tav>
                                        <p:tav tm="30000">
                                          <p:val>
                                            <p:strVal val="#ppt_x+0.1254"/>
                                          </p:val>
                                        </p:tav>
                                        <p:tav tm="35000">
                                          <p:val>
                                            <p:strVal val="#ppt_x+0.1381"/>
                                          </p:val>
                                        </p:tav>
                                        <p:tav tm="40000">
                                          <p:val>
                                            <p:strVal val="#ppt_x+0.1474"/>
                                          </p:val>
                                        </p:tav>
                                        <p:tav tm="45000">
                                          <p:val>
                                            <p:strVal val="#ppt_x+0.1531"/>
                                          </p:val>
                                        </p:tav>
                                        <p:tav tm="50000">
                                          <p:val>
                                            <p:strVal val="#ppt_x+0.1550"/>
                                          </p:val>
                                        </p:tav>
                                        <p:tav tm="55000">
                                          <p:val>
                                            <p:strVal val="#ppt_x+0.1531"/>
                                          </p:val>
                                        </p:tav>
                                        <p:tav tm="60000">
                                          <p:val>
                                            <p:strVal val="#ppt_x+0.1474"/>
                                          </p:val>
                                        </p:tav>
                                        <p:tav tm="65000">
                                          <p:val>
                                            <p:strVal val="#ppt_x+0.1381"/>
                                          </p:val>
                                        </p:tav>
                                        <p:tav tm="70000">
                                          <p:val>
                                            <p:strVal val="#ppt_x+0.1254"/>
                                          </p:val>
                                        </p:tav>
                                        <p:tav tm="75000">
                                          <p:val>
                                            <p:strVal val="#ppt_x+0.1096"/>
                                          </p:val>
                                        </p:tav>
                                        <p:tav tm="80000">
                                          <p:val>
                                            <p:strVal val="#ppt_x+0.0911"/>
                                          </p:val>
                                        </p:tav>
                                        <p:tav tm="85000">
                                          <p:val>
                                            <p:strVal val="#ppt_x+0.0704"/>
                                          </p:val>
                                        </p:tav>
                                        <p:tav tm="90000">
                                          <p:val>
                                            <p:strVal val="#ppt_x+0.0479"/>
                                          </p:val>
                                        </p:tav>
                                        <p:tav tm="95000">
                                          <p:val>
                                            <p:strVal val="#ppt_x+0.0242"/>
                                          </p:val>
                                        </p:tav>
                                        <p:tav tm="100000">
                                          <p:val>
                                            <p:strVal val="#ppt_x"/>
                                          </p:val>
                                        </p:tav>
                                      </p:tavLst>
                                    </p:anim>
                                    <p:anim calcmode="lin" valueType="num">
                                      <p:cBhvr>
                                        <p:cTn id="25" dur="600" decel="50000" fill="hold">
                                          <p:stCondLst>
                                            <p:cond delay="400"/>
                                          </p:stCondLst>
                                        </p:cTn>
                                        <p:tgtEl>
                                          <p:spTgt spid="10"/>
                                        </p:tgtEl>
                                        <p:attrNameLst>
                                          <p:attrName>ppt_y</p:attrName>
                                        </p:attrNameLst>
                                      </p:cBhvr>
                                      <p:tavLst>
                                        <p:tav tm="0">
                                          <p:val>
                                            <p:strVal val="#ppt_y+0.31"/>
                                          </p:val>
                                        </p:tav>
                                        <p:tav tm="5000">
                                          <p:val>
                                            <p:strVal val="#ppt_y+0.308"/>
                                          </p:val>
                                        </p:tav>
                                        <p:tav tm="10000">
                                          <p:val>
                                            <p:strVal val="#ppt_y+0.3024"/>
                                          </p:val>
                                        </p:tav>
                                        <p:tav tm="15000">
                                          <p:val>
                                            <p:strVal val="#ppt_y+0.2931"/>
                                          </p:val>
                                        </p:tav>
                                        <p:tav tm="20000">
                                          <p:val>
                                            <p:strVal val="#ppt_y+0.2804"/>
                                          </p:val>
                                        </p:tav>
                                        <p:tav tm="25000">
                                          <p:val>
                                            <p:strVal val="#ppt_y+0.2646"/>
                                          </p:val>
                                        </p:tav>
                                        <p:tav tm="30000">
                                          <p:val>
                                            <p:strVal val="#ppt_y+0.2461"/>
                                          </p:val>
                                        </p:tav>
                                        <p:tav tm="35000">
                                          <p:val>
                                            <p:strVal val="#ppt_y+0.2253"/>
                                          </p:val>
                                        </p:tav>
                                        <p:tav tm="40000">
                                          <p:val>
                                            <p:strVal val="#ppt_y+0.2029"/>
                                          </p:val>
                                        </p:tav>
                                        <p:tav tm="45000">
                                          <p:val>
                                            <p:strVal val="#ppt_y+0.1792"/>
                                          </p:val>
                                        </p:tav>
                                        <p:tav tm="50000">
                                          <p:val>
                                            <p:strVal val="#ppt_y+0.155"/>
                                          </p:val>
                                        </p:tav>
                                        <p:tav tm="55000">
                                          <p:val>
                                            <p:strVal val="#ppt_y+0.1307"/>
                                          </p:val>
                                        </p:tav>
                                        <p:tav tm="60000">
                                          <p:val>
                                            <p:strVal val="#ppt_y+0.1071"/>
                                          </p:val>
                                        </p:tav>
                                        <p:tav tm="65000">
                                          <p:val>
                                            <p:strVal val="#ppt_y+0.0846"/>
                                          </p:val>
                                        </p:tav>
                                        <p:tav tm="70000">
                                          <p:val>
                                            <p:strVal val="#ppt_y+0.0639"/>
                                          </p:val>
                                        </p:tav>
                                        <p:tav tm="75000">
                                          <p:val>
                                            <p:strVal val="#ppt_y+0.0454"/>
                                          </p:val>
                                        </p:tav>
                                        <p:tav tm="80000">
                                          <p:val>
                                            <p:strVal val="#ppt_y+0.0296"/>
                                          </p:val>
                                        </p:tav>
                                        <p:tav tm="85000">
                                          <p:val>
                                            <p:strVal val="#ppt_y+0.0169"/>
                                          </p:val>
                                        </p:tav>
                                        <p:tav tm="90000">
                                          <p:val>
                                            <p:strVal val="#ppt_y+0.0076"/>
                                          </p:val>
                                        </p:tav>
                                        <p:tav tm="95000">
                                          <p:val>
                                            <p:strVal val="#ppt_y+0.0019"/>
                                          </p:val>
                                        </p:tav>
                                        <p:tav tm="100000">
                                          <p:val>
                                            <p:strVal val="#ppt_y"/>
                                          </p:val>
                                        </p:tav>
                                      </p:tavLst>
                                    </p:anim>
                                  </p:childTnLst>
                                </p:cTn>
                              </p:par>
                              <p:par>
                                <p:cTn id="26" presetID="43" presetClass="entr" presetSubtype="0" fill="hold" grpId="0" nodeType="withEffect">
                                  <p:stCondLst>
                                    <p:cond delay="0"/>
                                  </p:stCondLst>
                                  <p:childTnLst>
                                    <p:set>
                                      <p:cBhvr>
                                        <p:cTn id="27" dur="1" fill="hold">
                                          <p:stCondLst>
                                            <p:cond delay="0"/>
                                          </p:stCondLst>
                                        </p:cTn>
                                        <p:tgtEl>
                                          <p:spTgt spid="2"/>
                                        </p:tgtEl>
                                        <p:attrNameLst>
                                          <p:attrName>style.visibility</p:attrName>
                                        </p:attrNameLst>
                                      </p:cBhvr>
                                      <p:to>
                                        <p:strVal val="visible"/>
                                      </p:to>
                                    </p:set>
                                    <p:animEffect transition="in" filter="fade">
                                      <p:cBhvr>
                                        <p:cTn id="28" dur="100"/>
                                        <p:tgtEl>
                                          <p:spTgt spid="2"/>
                                        </p:tgtEl>
                                      </p:cBhvr>
                                    </p:animEffect>
                                    <p:anim calcmode="lin" valueType="num">
                                      <p:cBhvr>
                                        <p:cTn id="29" dur="400" fill="hold"/>
                                        <p:tgtEl>
                                          <p:spTgt spid="2"/>
                                        </p:tgtEl>
                                        <p:attrNameLst>
                                          <p:attrName>ppt_x</p:attrName>
                                        </p:attrNameLst>
                                      </p:cBhvr>
                                      <p:tavLst>
                                        <p:tav tm="0">
                                          <p:val>
                                            <p:strVal val="#ppt_x"/>
                                          </p:val>
                                        </p:tav>
                                        <p:tav tm="100000">
                                          <p:val>
                                            <p:strVal val="#ppt_x"/>
                                          </p:val>
                                        </p:tav>
                                      </p:tavLst>
                                    </p:anim>
                                    <p:anim calcmode="lin" valueType="num">
                                      <p:cBhvr>
                                        <p:cTn id="30" dur="400" fill="hold"/>
                                        <p:tgtEl>
                                          <p:spTgt spid="2"/>
                                        </p:tgtEl>
                                        <p:attrNameLst>
                                          <p:attrName>ppt_y</p:attrName>
                                        </p:attrNameLst>
                                      </p:cBhvr>
                                      <p:tavLst>
                                        <p:tav tm="0">
                                          <p:val>
                                            <p:strVal val="#ppt_y+0.31"/>
                                          </p:val>
                                        </p:tav>
                                        <p:tav tm="100000">
                                          <p:val>
                                            <p:strVal val="#ppt_y+0.31"/>
                                          </p:val>
                                        </p:tav>
                                      </p:tavLst>
                                    </p:anim>
                                    <p:anim calcmode="lin" valueType="num">
                                      <p:cBhvr>
                                        <p:cTn id="31" dur="600" decel="50000" fill="hold">
                                          <p:stCondLst>
                                            <p:cond delay="400"/>
                                          </p:stCondLst>
                                        </p:cTn>
                                        <p:tgtEl>
                                          <p:spTgt spid="2"/>
                                        </p:tgtEl>
                                        <p:attrNameLst>
                                          <p:attrName>ppt_x</p:attrName>
                                        </p:attrNameLst>
                                      </p:cBhvr>
                                      <p:tavLst>
                                        <p:tav tm="0">
                                          <p:val>
                                            <p:strVal val="#ppt_x"/>
                                          </p:val>
                                        </p:tav>
                                        <p:tav tm="5000">
                                          <p:val>
                                            <p:strVal val="#ppt_x+0.0242"/>
                                          </p:val>
                                        </p:tav>
                                        <p:tav tm="10000">
                                          <p:val>
                                            <p:strVal val="#ppt_x+0.0479"/>
                                          </p:val>
                                        </p:tav>
                                        <p:tav tm="15000">
                                          <p:val>
                                            <p:strVal val="#ppt_x+0.0704"/>
                                          </p:val>
                                        </p:tav>
                                        <p:tav tm="20000">
                                          <p:val>
                                            <p:strVal val="#ppt_x+0.0911"/>
                                          </p:val>
                                        </p:tav>
                                        <p:tav tm="25000">
                                          <p:val>
                                            <p:strVal val="#ppt_x+0.1096"/>
                                          </p:val>
                                        </p:tav>
                                        <p:tav tm="30000">
                                          <p:val>
                                            <p:strVal val="#ppt_x+0.1254"/>
                                          </p:val>
                                        </p:tav>
                                        <p:tav tm="35000">
                                          <p:val>
                                            <p:strVal val="#ppt_x+0.1381"/>
                                          </p:val>
                                        </p:tav>
                                        <p:tav tm="40000">
                                          <p:val>
                                            <p:strVal val="#ppt_x+0.1474"/>
                                          </p:val>
                                        </p:tav>
                                        <p:tav tm="45000">
                                          <p:val>
                                            <p:strVal val="#ppt_x+0.1531"/>
                                          </p:val>
                                        </p:tav>
                                        <p:tav tm="50000">
                                          <p:val>
                                            <p:strVal val="#ppt_x+0.1550"/>
                                          </p:val>
                                        </p:tav>
                                        <p:tav tm="55000">
                                          <p:val>
                                            <p:strVal val="#ppt_x+0.1531"/>
                                          </p:val>
                                        </p:tav>
                                        <p:tav tm="60000">
                                          <p:val>
                                            <p:strVal val="#ppt_x+0.1474"/>
                                          </p:val>
                                        </p:tav>
                                        <p:tav tm="65000">
                                          <p:val>
                                            <p:strVal val="#ppt_x+0.1381"/>
                                          </p:val>
                                        </p:tav>
                                        <p:tav tm="70000">
                                          <p:val>
                                            <p:strVal val="#ppt_x+0.1254"/>
                                          </p:val>
                                        </p:tav>
                                        <p:tav tm="75000">
                                          <p:val>
                                            <p:strVal val="#ppt_x+0.1096"/>
                                          </p:val>
                                        </p:tav>
                                        <p:tav tm="80000">
                                          <p:val>
                                            <p:strVal val="#ppt_x+0.0911"/>
                                          </p:val>
                                        </p:tav>
                                        <p:tav tm="85000">
                                          <p:val>
                                            <p:strVal val="#ppt_x+0.0704"/>
                                          </p:val>
                                        </p:tav>
                                        <p:tav tm="90000">
                                          <p:val>
                                            <p:strVal val="#ppt_x+0.0479"/>
                                          </p:val>
                                        </p:tav>
                                        <p:tav tm="95000">
                                          <p:val>
                                            <p:strVal val="#ppt_x+0.0242"/>
                                          </p:val>
                                        </p:tav>
                                        <p:tav tm="100000">
                                          <p:val>
                                            <p:strVal val="#ppt_x"/>
                                          </p:val>
                                        </p:tav>
                                      </p:tavLst>
                                    </p:anim>
                                    <p:anim calcmode="lin" valueType="num">
                                      <p:cBhvr>
                                        <p:cTn id="32" dur="600" decel="50000" fill="hold">
                                          <p:stCondLst>
                                            <p:cond delay="400"/>
                                          </p:stCondLst>
                                        </p:cTn>
                                        <p:tgtEl>
                                          <p:spTgt spid="2"/>
                                        </p:tgtEl>
                                        <p:attrNameLst>
                                          <p:attrName>ppt_y</p:attrName>
                                        </p:attrNameLst>
                                      </p:cBhvr>
                                      <p:tavLst>
                                        <p:tav tm="0">
                                          <p:val>
                                            <p:strVal val="#ppt_y+0.31"/>
                                          </p:val>
                                        </p:tav>
                                        <p:tav tm="5000">
                                          <p:val>
                                            <p:strVal val="#ppt_y+0.308"/>
                                          </p:val>
                                        </p:tav>
                                        <p:tav tm="10000">
                                          <p:val>
                                            <p:strVal val="#ppt_y+0.3024"/>
                                          </p:val>
                                        </p:tav>
                                        <p:tav tm="15000">
                                          <p:val>
                                            <p:strVal val="#ppt_y+0.2931"/>
                                          </p:val>
                                        </p:tav>
                                        <p:tav tm="20000">
                                          <p:val>
                                            <p:strVal val="#ppt_y+0.2804"/>
                                          </p:val>
                                        </p:tav>
                                        <p:tav tm="25000">
                                          <p:val>
                                            <p:strVal val="#ppt_y+0.2646"/>
                                          </p:val>
                                        </p:tav>
                                        <p:tav tm="30000">
                                          <p:val>
                                            <p:strVal val="#ppt_y+0.2461"/>
                                          </p:val>
                                        </p:tav>
                                        <p:tav tm="35000">
                                          <p:val>
                                            <p:strVal val="#ppt_y+0.2253"/>
                                          </p:val>
                                        </p:tav>
                                        <p:tav tm="40000">
                                          <p:val>
                                            <p:strVal val="#ppt_y+0.2029"/>
                                          </p:val>
                                        </p:tav>
                                        <p:tav tm="45000">
                                          <p:val>
                                            <p:strVal val="#ppt_y+0.1792"/>
                                          </p:val>
                                        </p:tav>
                                        <p:tav tm="50000">
                                          <p:val>
                                            <p:strVal val="#ppt_y+0.155"/>
                                          </p:val>
                                        </p:tav>
                                        <p:tav tm="55000">
                                          <p:val>
                                            <p:strVal val="#ppt_y+0.1307"/>
                                          </p:val>
                                        </p:tav>
                                        <p:tav tm="60000">
                                          <p:val>
                                            <p:strVal val="#ppt_y+0.1071"/>
                                          </p:val>
                                        </p:tav>
                                        <p:tav tm="65000">
                                          <p:val>
                                            <p:strVal val="#ppt_y+0.0846"/>
                                          </p:val>
                                        </p:tav>
                                        <p:tav tm="70000">
                                          <p:val>
                                            <p:strVal val="#ppt_y+0.0639"/>
                                          </p:val>
                                        </p:tav>
                                        <p:tav tm="75000">
                                          <p:val>
                                            <p:strVal val="#ppt_y+0.0454"/>
                                          </p:val>
                                        </p:tav>
                                        <p:tav tm="80000">
                                          <p:val>
                                            <p:strVal val="#ppt_y+0.0296"/>
                                          </p:val>
                                        </p:tav>
                                        <p:tav tm="85000">
                                          <p:val>
                                            <p:strVal val="#ppt_y+0.0169"/>
                                          </p:val>
                                        </p:tav>
                                        <p:tav tm="90000">
                                          <p:val>
                                            <p:strVal val="#ppt_y+0.0076"/>
                                          </p:val>
                                        </p:tav>
                                        <p:tav tm="95000">
                                          <p:val>
                                            <p:strVal val="#ppt_y+0.0019"/>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12"/>
                                        </p:tgtEl>
                                        <p:attrNameLst>
                                          <p:attrName>style.visibility</p:attrName>
                                        </p:attrNameLst>
                                      </p:cBhvr>
                                      <p:to>
                                        <p:strVal val="visible"/>
                                      </p:to>
                                    </p:set>
                                    <p:anim calcmode="lin" valueType="num">
                                      <p:cBhvr additive="base">
                                        <p:cTn id="37" dur="500" fill="hold"/>
                                        <p:tgtEl>
                                          <p:spTgt spid="12"/>
                                        </p:tgtEl>
                                        <p:attrNameLst>
                                          <p:attrName>ppt_x</p:attrName>
                                        </p:attrNameLst>
                                      </p:cBhvr>
                                      <p:tavLst>
                                        <p:tav tm="0">
                                          <p:val>
                                            <p:strVal val="#ppt_x"/>
                                          </p:val>
                                        </p:tav>
                                        <p:tav tm="100000">
                                          <p:val>
                                            <p:strVal val="#ppt_x"/>
                                          </p:val>
                                        </p:tav>
                                      </p:tavLst>
                                    </p:anim>
                                    <p:anim calcmode="lin" valueType="num">
                                      <p:cBhvr additive="base">
                                        <p:cTn id="38"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1" fill="hold" grpId="0" nodeType="clickEffect">
                                  <p:stCondLst>
                                    <p:cond delay="0"/>
                                  </p:stCondLst>
                                  <p:childTnLst>
                                    <p:set>
                                      <p:cBhvr>
                                        <p:cTn id="42" dur="1" fill="hold">
                                          <p:stCondLst>
                                            <p:cond delay="0"/>
                                          </p:stCondLst>
                                        </p:cTn>
                                        <p:tgtEl>
                                          <p:spTgt spid="30"/>
                                        </p:tgtEl>
                                        <p:attrNameLst>
                                          <p:attrName>style.visibility</p:attrName>
                                        </p:attrNameLst>
                                      </p:cBhvr>
                                      <p:to>
                                        <p:strVal val="visible"/>
                                      </p:to>
                                    </p:set>
                                    <p:anim calcmode="lin" valueType="num">
                                      <p:cBhvr additive="base">
                                        <p:cTn id="43" dur="1000" fill="hold"/>
                                        <p:tgtEl>
                                          <p:spTgt spid="30"/>
                                        </p:tgtEl>
                                        <p:attrNameLst>
                                          <p:attrName>ppt_x</p:attrName>
                                        </p:attrNameLst>
                                      </p:cBhvr>
                                      <p:tavLst>
                                        <p:tav tm="0">
                                          <p:val>
                                            <p:strVal val="#ppt_x"/>
                                          </p:val>
                                        </p:tav>
                                        <p:tav tm="100000">
                                          <p:val>
                                            <p:strVal val="#ppt_x"/>
                                          </p:val>
                                        </p:tav>
                                      </p:tavLst>
                                    </p:anim>
                                    <p:anim calcmode="lin" valueType="num">
                                      <p:cBhvr additive="base">
                                        <p:cTn id="44" dur="1000" fill="hold"/>
                                        <p:tgtEl>
                                          <p:spTgt spid="30"/>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8" grpId="0" animBg="1"/>
      <p:bldP spid="8" grpId="1" animBg="1"/>
      <p:bldP spid="9" grpId="0"/>
      <p:bldP spid="9" grpId="1"/>
      <p:bldP spid="10" grpId="0"/>
      <p:bldP spid="12" grpId="0" animBg="1"/>
      <p:bldP spid="30"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jdelijke aanduiding voor inhoud 2">
            <a:extLst>
              <a:ext uri="{FF2B5EF4-FFF2-40B4-BE49-F238E27FC236}">
                <a16:creationId xmlns:a16="http://schemas.microsoft.com/office/drawing/2014/main" id="{74196D37-8A33-87E6-D1D6-4E3AD9F6FB36}"/>
              </a:ext>
            </a:extLst>
          </p:cNvPr>
          <p:cNvSpPr>
            <a:spLocks noGrp="1"/>
          </p:cNvSpPr>
          <p:nvPr>
            <p:ph idx="1"/>
          </p:nvPr>
        </p:nvSpPr>
        <p:spPr>
          <a:xfrm>
            <a:off x="1115616" y="2060848"/>
            <a:ext cx="6995120" cy="3993307"/>
          </a:xfrm>
        </p:spPr>
        <p:txBody>
          <a:bodyPr/>
          <a:lstStyle/>
          <a:p>
            <a:r>
              <a:rPr lang="nl-NL" sz="1400" b="1" dirty="0">
                <a:solidFill>
                  <a:srgbClr val="0033CC"/>
                </a:solidFill>
                <a:latin typeface="Verdana" panose="020B0604030504040204" pitchFamily="34" charset="0"/>
                <a:ea typeface="Verdana" panose="020B0604030504040204" pitchFamily="34" charset="0"/>
              </a:rPr>
              <a:t>2010-2013 Contractmanager (Internationale regelgeving)</a:t>
            </a:r>
          </a:p>
          <a:p>
            <a:pPr marL="0" indent="0">
              <a:buNone/>
            </a:pPr>
            <a:endParaRPr lang="nl-NL" sz="1400" b="1" dirty="0">
              <a:solidFill>
                <a:srgbClr val="0033CC"/>
              </a:solidFill>
              <a:latin typeface="Verdana" panose="020B0604030504040204" pitchFamily="34" charset="0"/>
              <a:ea typeface="Verdana" panose="020B0604030504040204" pitchFamily="34" charset="0"/>
            </a:endParaRPr>
          </a:p>
          <a:p>
            <a:r>
              <a:rPr lang="nl-NL" sz="1400" b="1" dirty="0">
                <a:solidFill>
                  <a:srgbClr val="0033CC"/>
                </a:solidFill>
                <a:latin typeface="Verdana" panose="020B0604030504040204" pitchFamily="34" charset="0"/>
                <a:ea typeface="Verdana" panose="020B0604030504040204" pitchFamily="34" charset="0"/>
              </a:rPr>
              <a:t>2013-2021 Oprichter/eigenaar Compliance Factory 52 (uitzenden)</a:t>
            </a:r>
          </a:p>
          <a:p>
            <a:pPr marL="0" indent="0">
              <a:buNone/>
            </a:pPr>
            <a:endParaRPr lang="nl-NL" sz="1400" b="1" dirty="0">
              <a:solidFill>
                <a:srgbClr val="0033CC"/>
              </a:solidFill>
              <a:latin typeface="Verdana" panose="020B0604030504040204" pitchFamily="34" charset="0"/>
              <a:ea typeface="Verdana" panose="020B0604030504040204" pitchFamily="34" charset="0"/>
            </a:endParaRPr>
          </a:p>
          <a:p>
            <a:r>
              <a:rPr lang="nl-NL" sz="1400" b="1" dirty="0">
                <a:solidFill>
                  <a:srgbClr val="0033CC"/>
                </a:solidFill>
                <a:latin typeface="Verdana" panose="020B0604030504040204" pitchFamily="34" charset="0"/>
                <a:ea typeface="Verdana" panose="020B0604030504040204" pitchFamily="34" charset="0"/>
              </a:rPr>
              <a:t>2022-heden Oprichter/mede-eigenaar Compliance Factory International</a:t>
            </a:r>
          </a:p>
          <a:p>
            <a:pPr marL="0" indent="0">
              <a:buNone/>
            </a:pPr>
            <a:endParaRPr lang="nl-NL" sz="1400" b="1" dirty="0">
              <a:solidFill>
                <a:srgbClr val="0033CC"/>
              </a:solidFill>
              <a:latin typeface="Verdana" panose="020B0604030504040204" pitchFamily="34" charset="0"/>
              <a:ea typeface="Verdana" panose="020B0604030504040204" pitchFamily="34" charset="0"/>
            </a:endParaRPr>
          </a:p>
          <a:p>
            <a:r>
              <a:rPr lang="nl-NL" sz="1400" b="1" dirty="0">
                <a:solidFill>
                  <a:srgbClr val="0033CC"/>
                </a:solidFill>
                <a:latin typeface="Verdana" panose="020B0604030504040204" pitchFamily="34" charset="0"/>
                <a:ea typeface="Verdana" panose="020B0604030504040204" pitchFamily="34" charset="0"/>
              </a:rPr>
              <a:t>Kennisgebieden</a:t>
            </a:r>
          </a:p>
          <a:p>
            <a:pPr lvl="1"/>
            <a:r>
              <a:rPr lang="nl-NL" sz="1400" b="1" dirty="0">
                <a:solidFill>
                  <a:srgbClr val="0033CC"/>
                </a:solidFill>
                <a:latin typeface="Verdana" panose="020B0604030504040204" pitchFamily="34" charset="0"/>
                <a:ea typeface="Verdana" panose="020B0604030504040204" pitchFamily="34" charset="0"/>
              </a:rPr>
              <a:t>Uitzenden/</a:t>
            </a:r>
            <a:r>
              <a:rPr lang="nl-NL" sz="1400" b="1" dirty="0" err="1">
                <a:solidFill>
                  <a:srgbClr val="0033CC"/>
                </a:solidFill>
                <a:latin typeface="Verdana" panose="020B0604030504040204" pitchFamily="34" charset="0"/>
                <a:ea typeface="Verdana" panose="020B0604030504040204" pitchFamily="34" charset="0"/>
              </a:rPr>
              <a:t>payrolling</a:t>
            </a:r>
            <a:endParaRPr lang="nl-NL" sz="1400" b="1" dirty="0">
              <a:solidFill>
                <a:srgbClr val="0033CC"/>
              </a:solidFill>
              <a:latin typeface="Verdana" panose="020B0604030504040204" pitchFamily="34" charset="0"/>
              <a:ea typeface="Verdana" panose="020B0604030504040204" pitchFamily="34" charset="0"/>
            </a:endParaRPr>
          </a:p>
          <a:p>
            <a:pPr lvl="1"/>
            <a:r>
              <a:rPr lang="nl-NL" sz="1400" b="1" dirty="0">
                <a:solidFill>
                  <a:srgbClr val="0033CC"/>
                </a:solidFill>
                <a:latin typeface="Verdana" panose="020B0604030504040204" pitchFamily="34" charset="0"/>
                <a:ea typeface="Verdana" panose="020B0604030504040204" pitchFamily="34" charset="0"/>
              </a:rPr>
              <a:t>Consultant/adviseur </a:t>
            </a:r>
            <a:r>
              <a:rPr lang="nl-NL" sz="1400" b="1" dirty="0" err="1">
                <a:solidFill>
                  <a:srgbClr val="0033CC"/>
                </a:solidFill>
                <a:latin typeface="Verdana" panose="020B0604030504040204" pitchFamily="34" charset="0"/>
                <a:ea typeface="Verdana" panose="020B0604030504040204" pitchFamily="34" charset="0"/>
              </a:rPr>
              <a:t>flex</a:t>
            </a:r>
            <a:r>
              <a:rPr lang="nl-NL" sz="1400" b="1" dirty="0">
                <a:solidFill>
                  <a:srgbClr val="0033CC"/>
                </a:solidFill>
                <a:latin typeface="Verdana" panose="020B0604030504040204" pitchFamily="34" charset="0"/>
                <a:ea typeface="Verdana" panose="020B0604030504040204" pitchFamily="34" charset="0"/>
              </a:rPr>
              <a:t> </a:t>
            </a:r>
          </a:p>
          <a:p>
            <a:pPr lvl="1"/>
            <a:r>
              <a:rPr lang="nl-NL" sz="1400" b="1" dirty="0">
                <a:solidFill>
                  <a:srgbClr val="0033CC"/>
                </a:solidFill>
                <a:latin typeface="Verdana" panose="020B0604030504040204" pitchFamily="34" charset="0"/>
                <a:ea typeface="Verdana" panose="020B0604030504040204" pitchFamily="34" charset="0"/>
              </a:rPr>
              <a:t>Arbeidsrelaties werkgever-werknemer</a:t>
            </a:r>
          </a:p>
          <a:p>
            <a:pPr lvl="1"/>
            <a:r>
              <a:rPr lang="nl-NL" sz="1400" b="1" dirty="0">
                <a:solidFill>
                  <a:srgbClr val="0033CC"/>
                </a:solidFill>
                <a:latin typeface="Verdana" panose="020B0604030504040204" pitchFamily="34" charset="0"/>
                <a:ea typeface="Verdana" panose="020B0604030504040204" pitchFamily="34" charset="0"/>
              </a:rPr>
              <a:t>Projectcoördinator Contractdossier</a:t>
            </a:r>
          </a:p>
        </p:txBody>
      </p:sp>
      <p:sp>
        <p:nvSpPr>
          <p:cNvPr id="7" name="Titel 1">
            <a:extLst>
              <a:ext uri="{FF2B5EF4-FFF2-40B4-BE49-F238E27FC236}">
                <a16:creationId xmlns:a16="http://schemas.microsoft.com/office/drawing/2014/main" id="{631253D7-9F90-D6B4-71E4-9EB7ED5EA375}"/>
              </a:ext>
            </a:extLst>
          </p:cNvPr>
          <p:cNvSpPr>
            <a:spLocks noGrp="1"/>
          </p:cNvSpPr>
          <p:nvPr>
            <p:ph type="title"/>
          </p:nvPr>
        </p:nvSpPr>
        <p:spPr>
          <a:xfrm>
            <a:off x="457200" y="522808"/>
            <a:ext cx="8229600" cy="562074"/>
          </a:xfrm>
        </p:spPr>
        <p:txBody>
          <a:bodyPr/>
          <a:lstStyle/>
          <a:p>
            <a:r>
              <a:rPr lang="nl-NL" sz="2400" b="1" dirty="0">
                <a:solidFill>
                  <a:srgbClr val="FF9900"/>
                </a:solidFill>
                <a:latin typeface="Verdana" pitchFamily="34" charset="0"/>
                <a:ea typeface="Verdana" pitchFamily="34" charset="0"/>
                <a:cs typeface="Verdana" pitchFamily="34" charset="0"/>
              </a:rPr>
              <a:t>DIRK JAN IN DEN ENG</a:t>
            </a:r>
          </a:p>
        </p:txBody>
      </p:sp>
    </p:spTree>
    <p:extLst>
      <p:ext uri="{BB962C8B-B14F-4D97-AF65-F5344CB8AC3E}">
        <p14:creationId xmlns:p14="http://schemas.microsoft.com/office/powerpoint/2010/main" val="306325815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jdelijke aanduiding voor inhoud 2">
            <a:extLst>
              <a:ext uri="{FF2B5EF4-FFF2-40B4-BE49-F238E27FC236}">
                <a16:creationId xmlns:a16="http://schemas.microsoft.com/office/drawing/2014/main" id="{8D700B62-052C-7849-620E-BF15126A9C3A}"/>
              </a:ext>
            </a:extLst>
          </p:cNvPr>
          <p:cNvSpPr>
            <a:spLocks noGrp="1"/>
          </p:cNvSpPr>
          <p:nvPr>
            <p:ph idx="1"/>
          </p:nvPr>
        </p:nvSpPr>
        <p:spPr>
          <a:xfrm>
            <a:off x="1979712" y="2204864"/>
            <a:ext cx="6048672" cy="2592288"/>
          </a:xfrm>
        </p:spPr>
        <p:txBody>
          <a:bodyPr/>
          <a:lstStyle/>
          <a:p>
            <a:r>
              <a:rPr lang="nl-NL" sz="2000" b="1" dirty="0">
                <a:solidFill>
                  <a:srgbClr val="0033CC"/>
                </a:solidFill>
                <a:latin typeface="Verdana" panose="020B0604030504040204" pitchFamily="34" charset="0"/>
                <a:ea typeface="Verdana" panose="020B0604030504040204" pitchFamily="34" charset="0"/>
              </a:rPr>
              <a:t>Contractvorm </a:t>
            </a:r>
            <a:r>
              <a:rPr lang="nl-NL" sz="2000" b="1" dirty="0" err="1">
                <a:solidFill>
                  <a:srgbClr val="0033CC"/>
                </a:solidFill>
                <a:latin typeface="Verdana" panose="020B0604030504040204" pitchFamily="34" charset="0"/>
                <a:ea typeface="Verdana" panose="020B0604030504040204" pitchFamily="34" charset="0"/>
              </a:rPr>
              <a:t>payrollen</a:t>
            </a:r>
            <a:endParaRPr lang="nl-NL" sz="2000" b="1" dirty="0">
              <a:solidFill>
                <a:srgbClr val="0033CC"/>
              </a:solidFill>
              <a:latin typeface="Verdana" panose="020B0604030504040204" pitchFamily="34" charset="0"/>
              <a:ea typeface="Verdana" panose="020B0604030504040204" pitchFamily="34" charset="0"/>
            </a:endParaRPr>
          </a:p>
          <a:p>
            <a:endParaRPr lang="nl-NL" sz="2000" b="1" dirty="0">
              <a:solidFill>
                <a:srgbClr val="0033CC"/>
              </a:solidFill>
              <a:latin typeface="Verdana" panose="020B0604030504040204" pitchFamily="34" charset="0"/>
              <a:ea typeface="Verdana" panose="020B0604030504040204" pitchFamily="34" charset="0"/>
            </a:endParaRPr>
          </a:p>
          <a:p>
            <a:r>
              <a:rPr lang="nl-NL" sz="2000" b="1" dirty="0">
                <a:solidFill>
                  <a:srgbClr val="0033CC"/>
                </a:solidFill>
                <a:latin typeface="Verdana" panose="020B0604030504040204" pitchFamily="34" charset="0"/>
                <a:ea typeface="Verdana" panose="020B0604030504040204" pitchFamily="34" charset="0"/>
              </a:rPr>
              <a:t>Contractvorm uitzenden/detacheren</a:t>
            </a:r>
          </a:p>
          <a:p>
            <a:pPr marL="0" indent="0">
              <a:buNone/>
            </a:pPr>
            <a:endParaRPr lang="nl-NL" sz="2000" b="1" dirty="0">
              <a:solidFill>
                <a:srgbClr val="0033CC"/>
              </a:solidFill>
              <a:latin typeface="Verdana" panose="020B0604030504040204" pitchFamily="34" charset="0"/>
              <a:ea typeface="Verdana" panose="020B0604030504040204" pitchFamily="34" charset="0"/>
            </a:endParaRPr>
          </a:p>
          <a:p>
            <a:r>
              <a:rPr lang="nl-NL" sz="2000" b="1" dirty="0">
                <a:solidFill>
                  <a:srgbClr val="0033CC"/>
                </a:solidFill>
                <a:latin typeface="Verdana" panose="020B0604030504040204" pitchFamily="34" charset="0"/>
                <a:ea typeface="Verdana" panose="020B0604030504040204" pitchFamily="34" charset="0"/>
              </a:rPr>
              <a:t>De freelancer </a:t>
            </a:r>
            <a:r>
              <a:rPr lang="nl-NL" sz="2000" b="1" dirty="0" err="1">
                <a:solidFill>
                  <a:srgbClr val="0033CC"/>
                </a:solidFill>
                <a:latin typeface="Verdana" panose="020B0604030504040204" pitchFamily="34" charset="0"/>
                <a:ea typeface="Verdana" panose="020B0604030504040204" pitchFamily="34" charset="0"/>
              </a:rPr>
              <a:t>verlonen</a:t>
            </a:r>
            <a:r>
              <a:rPr lang="nl-NL" sz="2000" b="1" dirty="0">
                <a:solidFill>
                  <a:srgbClr val="0033CC"/>
                </a:solidFill>
                <a:latin typeface="Verdana" panose="020B0604030504040204" pitchFamily="34" charset="0"/>
                <a:ea typeface="Verdana" panose="020B0604030504040204" pitchFamily="34" charset="0"/>
              </a:rPr>
              <a:t> </a:t>
            </a:r>
          </a:p>
          <a:p>
            <a:pPr marL="0" indent="0">
              <a:buNone/>
            </a:pPr>
            <a:endParaRPr lang="nl-NL" sz="2000" dirty="0"/>
          </a:p>
        </p:txBody>
      </p:sp>
      <p:sp>
        <p:nvSpPr>
          <p:cNvPr id="4" name="Titel 1">
            <a:extLst>
              <a:ext uri="{FF2B5EF4-FFF2-40B4-BE49-F238E27FC236}">
                <a16:creationId xmlns:a16="http://schemas.microsoft.com/office/drawing/2014/main" id="{08F4E4E1-C795-F4DE-ABC6-9518BDAE7FE5}"/>
              </a:ext>
            </a:extLst>
          </p:cNvPr>
          <p:cNvSpPr txBox="1">
            <a:spLocks/>
          </p:cNvSpPr>
          <p:nvPr/>
        </p:nvSpPr>
        <p:spPr bwMode="auto">
          <a:xfrm>
            <a:off x="1331640" y="188640"/>
            <a:ext cx="6861448" cy="1224136"/>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a:lstStyle>
          <a:p>
            <a:r>
              <a:rPr lang="nl-NL" sz="2400" b="1" kern="0" dirty="0">
                <a:solidFill>
                  <a:srgbClr val="FF9900"/>
                </a:solidFill>
                <a:latin typeface="Verdana" pitchFamily="34" charset="0"/>
                <a:ea typeface="Verdana" pitchFamily="34" charset="0"/>
                <a:cs typeface="Verdana" pitchFamily="34" charset="0"/>
              </a:rPr>
              <a:t>Risicoloos inhuren van tijdelijke werknemers</a:t>
            </a:r>
          </a:p>
        </p:txBody>
      </p:sp>
    </p:spTree>
    <p:extLst>
      <p:ext uri="{BB962C8B-B14F-4D97-AF65-F5344CB8AC3E}">
        <p14:creationId xmlns:p14="http://schemas.microsoft.com/office/powerpoint/2010/main" val="400790703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jdelijke aanduiding voor inhoud 2">
            <a:extLst>
              <a:ext uri="{FF2B5EF4-FFF2-40B4-BE49-F238E27FC236}">
                <a16:creationId xmlns:a16="http://schemas.microsoft.com/office/drawing/2014/main" id="{F0AE9968-0346-7607-1E28-CA5D125E7463}"/>
              </a:ext>
            </a:extLst>
          </p:cNvPr>
          <p:cNvSpPr>
            <a:spLocks noGrp="1"/>
          </p:cNvSpPr>
          <p:nvPr>
            <p:ph idx="1"/>
          </p:nvPr>
        </p:nvSpPr>
        <p:spPr>
          <a:xfrm>
            <a:off x="467544" y="1412776"/>
            <a:ext cx="8363272" cy="3168352"/>
          </a:xfrm>
        </p:spPr>
        <p:txBody>
          <a:bodyPr/>
          <a:lstStyle/>
          <a:p>
            <a:r>
              <a:rPr lang="nl-NL" sz="1400" b="1" dirty="0">
                <a:solidFill>
                  <a:srgbClr val="0033CC"/>
                </a:solidFill>
                <a:latin typeface="Verdana" panose="020B0604030504040204" pitchFamily="34" charset="0"/>
                <a:ea typeface="Verdana" panose="020B0604030504040204" pitchFamily="34" charset="0"/>
              </a:rPr>
              <a:t>Per 01-01-2020 in wet, artikel 7:692 BW: De payrollovereenkomst is de uitzendovereenkomst, waarbij de overeenkomst van opdracht tussen de werkgever en de derde niet tot stand is gekomen in het kader van het samenbrengen van vraag en aanbod op de arbeidsmarkt en waarbij de werkgever alleen met toestemming van de derde bevoegd is de werknemer aan een ander ter beschikking te stellen.</a:t>
            </a:r>
          </a:p>
          <a:p>
            <a:pPr marL="0" indent="0">
              <a:buNone/>
            </a:pPr>
            <a:endParaRPr lang="nl-NL" sz="1400" b="1" dirty="0">
              <a:solidFill>
                <a:srgbClr val="0033CC"/>
              </a:solidFill>
              <a:latin typeface="Verdana" panose="020B0604030504040204" pitchFamily="34" charset="0"/>
              <a:ea typeface="Verdana" panose="020B0604030504040204" pitchFamily="34" charset="0"/>
            </a:endParaRPr>
          </a:p>
          <a:p>
            <a:r>
              <a:rPr lang="nl-NL" sz="1400" b="1" dirty="0">
                <a:solidFill>
                  <a:srgbClr val="0033CC"/>
                </a:solidFill>
                <a:latin typeface="Verdana" panose="020B0604030504040204" pitchFamily="34" charset="0"/>
                <a:ea typeface="Verdana" panose="020B0604030504040204" pitchFamily="34" charset="0"/>
              </a:rPr>
              <a:t>Uitbesteden formeel werkgeverschap</a:t>
            </a:r>
          </a:p>
          <a:p>
            <a:pPr marL="0" indent="0">
              <a:buNone/>
            </a:pPr>
            <a:endParaRPr lang="nl-NL" sz="1400" b="1" dirty="0">
              <a:solidFill>
                <a:srgbClr val="0033CC"/>
              </a:solidFill>
              <a:latin typeface="Verdana" panose="020B0604030504040204" pitchFamily="34" charset="0"/>
              <a:ea typeface="Verdana" panose="020B0604030504040204" pitchFamily="34" charset="0"/>
            </a:endParaRPr>
          </a:p>
          <a:p>
            <a:r>
              <a:rPr lang="nl-NL" sz="1400" b="1" dirty="0">
                <a:solidFill>
                  <a:srgbClr val="0033CC"/>
                </a:solidFill>
                <a:latin typeface="Verdana" panose="020B0604030504040204" pitchFamily="34" charset="0"/>
                <a:ea typeface="Verdana" panose="020B0604030504040204" pitchFamily="34" charset="0"/>
              </a:rPr>
              <a:t>Ketenregeling conform “normaal” arbeidsrecht, 3 overeenkomsten in 3 jaar</a:t>
            </a:r>
          </a:p>
          <a:p>
            <a:pPr marL="0" indent="0">
              <a:buNone/>
            </a:pPr>
            <a:endParaRPr lang="nl-NL" sz="1400" b="1" dirty="0">
              <a:solidFill>
                <a:srgbClr val="0033CC"/>
              </a:solidFill>
              <a:latin typeface="Verdana" panose="020B0604030504040204" pitchFamily="34" charset="0"/>
              <a:ea typeface="Verdana" panose="020B0604030504040204" pitchFamily="34" charset="0"/>
            </a:endParaRPr>
          </a:p>
          <a:p>
            <a:r>
              <a:rPr lang="nl-NL" sz="1400" b="1" dirty="0">
                <a:solidFill>
                  <a:srgbClr val="0033CC"/>
                </a:solidFill>
                <a:latin typeface="Verdana" panose="020B0604030504040204" pitchFamily="34" charset="0"/>
                <a:ea typeface="Verdana" panose="020B0604030504040204" pitchFamily="34" charset="0"/>
              </a:rPr>
              <a:t>Arbeidsvoorwaarden gespiegeld aan voorwaarden opdrachtgever</a:t>
            </a:r>
          </a:p>
        </p:txBody>
      </p:sp>
      <p:sp>
        <p:nvSpPr>
          <p:cNvPr id="5" name="Titel 1">
            <a:extLst>
              <a:ext uri="{FF2B5EF4-FFF2-40B4-BE49-F238E27FC236}">
                <a16:creationId xmlns:a16="http://schemas.microsoft.com/office/drawing/2014/main" id="{B4326255-A93B-7A5F-546B-296C01E1F745}"/>
              </a:ext>
            </a:extLst>
          </p:cNvPr>
          <p:cNvSpPr txBox="1">
            <a:spLocks/>
          </p:cNvSpPr>
          <p:nvPr/>
        </p:nvSpPr>
        <p:spPr bwMode="auto">
          <a:xfrm>
            <a:off x="1475656" y="404664"/>
            <a:ext cx="5472608" cy="418058"/>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a:lstStyle>
          <a:p>
            <a:r>
              <a:rPr lang="nl-NL" sz="2400" b="1" kern="0" dirty="0" err="1">
                <a:solidFill>
                  <a:srgbClr val="FF9900"/>
                </a:solidFill>
                <a:latin typeface="Verdana" pitchFamily="34" charset="0"/>
                <a:ea typeface="Verdana" pitchFamily="34" charset="0"/>
                <a:cs typeface="Verdana" pitchFamily="34" charset="0"/>
              </a:rPr>
              <a:t>Payrolling</a:t>
            </a:r>
            <a:endParaRPr lang="nl-NL" sz="2400" b="1" kern="0" dirty="0">
              <a:solidFill>
                <a:srgbClr val="FF9900"/>
              </a:solidFill>
              <a:latin typeface="Verdana" pitchFamily="34" charset="0"/>
              <a:ea typeface="Verdana" pitchFamily="34" charset="0"/>
              <a:cs typeface="Verdana" pitchFamily="34" charset="0"/>
            </a:endParaRPr>
          </a:p>
        </p:txBody>
      </p:sp>
    </p:spTree>
    <p:extLst>
      <p:ext uri="{BB962C8B-B14F-4D97-AF65-F5344CB8AC3E}">
        <p14:creationId xmlns:p14="http://schemas.microsoft.com/office/powerpoint/2010/main" val="227312325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jdelijke aanduiding voor inhoud 2">
            <a:extLst>
              <a:ext uri="{FF2B5EF4-FFF2-40B4-BE49-F238E27FC236}">
                <a16:creationId xmlns:a16="http://schemas.microsoft.com/office/drawing/2014/main" id="{18A9995E-D411-F76E-5605-8E92BB2CA163}"/>
              </a:ext>
            </a:extLst>
          </p:cNvPr>
          <p:cNvSpPr>
            <a:spLocks noGrp="1"/>
          </p:cNvSpPr>
          <p:nvPr>
            <p:ph idx="1"/>
          </p:nvPr>
        </p:nvSpPr>
        <p:spPr>
          <a:xfrm>
            <a:off x="1691680" y="1579902"/>
            <a:ext cx="6480720" cy="2664296"/>
          </a:xfrm>
        </p:spPr>
        <p:txBody>
          <a:bodyPr/>
          <a:lstStyle/>
          <a:p>
            <a:r>
              <a:rPr lang="nl-NL" sz="2000" b="1" dirty="0">
                <a:solidFill>
                  <a:srgbClr val="0033CC"/>
                </a:solidFill>
                <a:latin typeface="Verdana" panose="020B0604030504040204" pitchFamily="34" charset="0"/>
                <a:ea typeface="Verdana" panose="020B0604030504040204" pitchFamily="34" charset="0"/>
              </a:rPr>
              <a:t>Welke afspraken over ziekte?</a:t>
            </a:r>
          </a:p>
          <a:p>
            <a:endParaRPr lang="nl-NL" sz="2000" b="1" dirty="0">
              <a:solidFill>
                <a:srgbClr val="0033CC"/>
              </a:solidFill>
              <a:latin typeface="Verdana" panose="020B0604030504040204" pitchFamily="34" charset="0"/>
              <a:ea typeface="Verdana" panose="020B0604030504040204" pitchFamily="34" charset="0"/>
            </a:endParaRPr>
          </a:p>
          <a:p>
            <a:r>
              <a:rPr lang="nl-NL" sz="2000" b="1" dirty="0">
                <a:solidFill>
                  <a:srgbClr val="0033CC"/>
                </a:solidFill>
                <a:latin typeface="Verdana" panose="020B0604030504040204" pitchFamily="34" charset="0"/>
                <a:ea typeface="Verdana" panose="020B0604030504040204" pitchFamily="34" charset="0"/>
              </a:rPr>
              <a:t>Welke afspraken over opzeggen?</a:t>
            </a:r>
          </a:p>
          <a:p>
            <a:endParaRPr lang="nl-NL" sz="2000" b="1" dirty="0">
              <a:solidFill>
                <a:srgbClr val="0033CC"/>
              </a:solidFill>
              <a:latin typeface="Verdana" panose="020B0604030504040204" pitchFamily="34" charset="0"/>
              <a:ea typeface="Verdana" panose="020B0604030504040204" pitchFamily="34" charset="0"/>
            </a:endParaRPr>
          </a:p>
          <a:p>
            <a:r>
              <a:rPr lang="nl-NL" sz="2000" b="1" dirty="0">
                <a:solidFill>
                  <a:srgbClr val="0033CC"/>
                </a:solidFill>
                <a:latin typeface="Verdana" panose="020B0604030504040204" pitchFamily="34" charset="0"/>
                <a:ea typeface="Verdana" panose="020B0604030504040204" pitchFamily="34" charset="0"/>
              </a:rPr>
              <a:t>Wat telt bij faillissement opdrachtgever?</a:t>
            </a:r>
            <a:br>
              <a:rPr lang="nl-NL" sz="2000" b="1" dirty="0">
                <a:solidFill>
                  <a:srgbClr val="0033CC"/>
                </a:solidFill>
                <a:latin typeface="Verdana" panose="020B0604030504040204" pitchFamily="34" charset="0"/>
                <a:ea typeface="Verdana" panose="020B0604030504040204" pitchFamily="34" charset="0"/>
              </a:rPr>
            </a:br>
            <a:endParaRPr lang="nl-NL" sz="2000" b="1" dirty="0">
              <a:solidFill>
                <a:srgbClr val="0033CC"/>
              </a:solidFill>
              <a:latin typeface="Verdana" panose="020B0604030504040204" pitchFamily="34" charset="0"/>
              <a:ea typeface="Verdana" panose="020B0604030504040204" pitchFamily="34" charset="0"/>
            </a:endParaRPr>
          </a:p>
          <a:p>
            <a:r>
              <a:rPr lang="nl-NL" sz="2000" b="1" dirty="0">
                <a:solidFill>
                  <a:srgbClr val="0033CC"/>
                </a:solidFill>
                <a:latin typeface="Verdana" panose="020B0604030504040204" pitchFamily="34" charset="0"/>
                <a:ea typeface="Verdana" panose="020B0604030504040204" pitchFamily="34" charset="0"/>
              </a:rPr>
              <a:t>Zijn voorwaarden actueel ? (WAB !)</a:t>
            </a:r>
          </a:p>
          <a:p>
            <a:endParaRPr lang="nl-NL" sz="2000" dirty="0"/>
          </a:p>
          <a:p>
            <a:endParaRPr lang="nl-NL" sz="2000" dirty="0"/>
          </a:p>
        </p:txBody>
      </p:sp>
      <p:sp>
        <p:nvSpPr>
          <p:cNvPr id="7" name="Titel 1">
            <a:extLst>
              <a:ext uri="{FF2B5EF4-FFF2-40B4-BE49-F238E27FC236}">
                <a16:creationId xmlns:a16="http://schemas.microsoft.com/office/drawing/2014/main" id="{3EC22718-A43A-291E-9368-1071018C48F6}"/>
              </a:ext>
            </a:extLst>
          </p:cNvPr>
          <p:cNvSpPr txBox="1">
            <a:spLocks/>
          </p:cNvSpPr>
          <p:nvPr/>
        </p:nvSpPr>
        <p:spPr bwMode="auto">
          <a:xfrm>
            <a:off x="1475656" y="404664"/>
            <a:ext cx="5976664" cy="418058"/>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a:lstStyle>
          <a:p>
            <a:r>
              <a:rPr lang="nl-NL" sz="2400" b="1" kern="0" dirty="0" err="1">
                <a:solidFill>
                  <a:srgbClr val="FF9900"/>
                </a:solidFill>
                <a:latin typeface="Verdana" pitchFamily="34" charset="0"/>
                <a:ea typeface="Verdana" pitchFamily="34" charset="0"/>
                <a:cs typeface="Verdana" pitchFamily="34" charset="0"/>
              </a:rPr>
              <a:t>Payrolling</a:t>
            </a:r>
            <a:endParaRPr lang="nl-NL" sz="2400" b="1" kern="0" dirty="0">
              <a:solidFill>
                <a:srgbClr val="FF9900"/>
              </a:solidFill>
              <a:latin typeface="Verdana" pitchFamily="34" charset="0"/>
              <a:ea typeface="Verdana" pitchFamily="34" charset="0"/>
              <a:cs typeface="Verdana" pitchFamily="34" charset="0"/>
            </a:endParaRPr>
          </a:p>
        </p:txBody>
      </p:sp>
    </p:spTree>
    <p:extLst>
      <p:ext uri="{BB962C8B-B14F-4D97-AF65-F5344CB8AC3E}">
        <p14:creationId xmlns:p14="http://schemas.microsoft.com/office/powerpoint/2010/main" val="28407890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jdelijke aanduiding voor inhoud 2">
            <a:extLst>
              <a:ext uri="{FF2B5EF4-FFF2-40B4-BE49-F238E27FC236}">
                <a16:creationId xmlns:a16="http://schemas.microsoft.com/office/drawing/2014/main" id="{D459FF47-FD74-386D-C0BC-B68EDE7B8584}"/>
              </a:ext>
            </a:extLst>
          </p:cNvPr>
          <p:cNvSpPr>
            <a:spLocks noGrp="1"/>
          </p:cNvSpPr>
          <p:nvPr>
            <p:ph idx="1"/>
          </p:nvPr>
        </p:nvSpPr>
        <p:spPr>
          <a:xfrm>
            <a:off x="971600" y="1412776"/>
            <a:ext cx="7571184" cy="3384376"/>
          </a:xfrm>
        </p:spPr>
        <p:txBody>
          <a:bodyPr/>
          <a:lstStyle/>
          <a:p>
            <a:r>
              <a:rPr lang="nl-NL" sz="1800" b="1" dirty="0">
                <a:solidFill>
                  <a:srgbClr val="0033CC"/>
                </a:solidFill>
                <a:latin typeface="Verdana" panose="020B0604030504040204" pitchFamily="34" charset="0"/>
                <a:ea typeface="Verdana" panose="020B0604030504040204" pitchFamily="34" charset="0"/>
              </a:rPr>
              <a:t>De driehoeksrelatie; de detacheerder/uitzender stelt werknemer ter beschikking aan een derde, zijnde de inlener, alwaar de werknemer werkt onder leiding en toezicht van die derde.</a:t>
            </a:r>
          </a:p>
          <a:p>
            <a:endParaRPr lang="nl-NL" sz="1800" dirty="0">
              <a:latin typeface="Verdana" panose="020B0604030504040204" pitchFamily="34" charset="0"/>
              <a:ea typeface="Verdana" panose="020B0604030504040204" pitchFamily="34" charset="0"/>
            </a:endParaRPr>
          </a:p>
          <a:p>
            <a:r>
              <a:rPr lang="nl-NL" sz="1800" b="1" dirty="0">
                <a:solidFill>
                  <a:srgbClr val="0033CC"/>
                </a:solidFill>
                <a:latin typeface="Verdana" panose="020B0604030504040204" pitchFamily="34" charset="0"/>
                <a:ea typeface="Verdana" panose="020B0604030504040204" pitchFamily="34" charset="0"/>
              </a:rPr>
              <a:t>Werkingssfeer: indien en voor zover de omvang van de uitzendloonsom, salaris werknemers welke werken onder leiding en toezicht van de derde, ten minste 50% van het totale premieplichtig loon op jaarbasis van die uitzendonderneming bedraagt, dan wordt de werkgever gezien als uitzendwerkgever.</a:t>
            </a:r>
          </a:p>
          <a:p>
            <a:endParaRPr lang="nl-NL" sz="1800" dirty="0">
              <a:latin typeface="Verdana" panose="020B0604030504040204" pitchFamily="34" charset="0"/>
              <a:ea typeface="Verdana" panose="020B0604030504040204" pitchFamily="34" charset="0"/>
            </a:endParaRPr>
          </a:p>
          <a:p>
            <a:pPr marL="0" indent="0">
              <a:buNone/>
            </a:pPr>
            <a:endParaRPr lang="nl-NL" sz="1800" dirty="0">
              <a:latin typeface="Verdana" panose="020B0604030504040204" pitchFamily="34" charset="0"/>
              <a:ea typeface="Verdana" panose="020B0604030504040204" pitchFamily="34" charset="0"/>
            </a:endParaRPr>
          </a:p>
        </p:txBody>
      </p:sp>
      <p:sp>
        <p:nvSpPr>
          <p:cNvPr id="5" name="Titel 1">
            <a:extLst>
              <a:ext uri="{FF2B5EF4-FFF2-40B4-BE49-F238E27FC236}">
                <a16:creationId xmlns:a16="http://schemas.microsoft.com/office/drawing/2014/main" id="{77BF9762-E5A4-4102-46B6-94DF660058F1}"/>
              </a:ext>
            </a:extLst>
          </p:cNvPr>
          <p:cNvSpPr txBox="1">
            <a:spLocks/>
          </p:cNvSpPr>
          <p:nvPr/>
        </p:nvSpPr>
        <p:spPr bwMode="auto">
          <a:xfrm>
            <a:off x="1475656" y="404664"/>
            <a:ext cx="6861448" cy="418058"/>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a:lstStyle>
          <a:p>
            <a:r>
              <a:rPr lang="nl-NL" sz="2400" b="1" kern="0" dirty="0">
                <a:solidFill>
                  <a:srgbClr val="FF9900"/>
                </a:solidFill>
                <a:latin typeface="Verdana" pitchFamily="34" charset="0"/>
                <a:ea typeface="Verdana" pitchFamily="34" charset="0"/>
                <a:cs typeface="Verdana" pitchFamily="34" charset="0"/>
              </a:rPr>
              <a:t>Uitzenden/Detacheren</a:t>
            </a:r>
          </a:p>
        </p:txBody>
      </p:sp>
    </p:spTree>
    <p:extLst>
      <p:ext uri="{BB962C8B-B14F-4D97-AF65-F5344CB8AC3E}">
        <p14:creationId xmlns:p14="http://schemas.microsoft.com/office/powerpoint/2010/main" val="272706233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ndertitel 2">
            <a:extLst>
              <a:ext uri="{FF2B5EF4-FFF2-40B4-BE49-F238E27FC236}">
                <a16:creationId xmlns:a16="http://schemas.microsoft.com/office/drawing/2014/main" id="{52AF72A4-C01F-5DB2-AD23-6FC496B178CE}"/>
              </a:ext>
            </a:extLst>
          </p:cNvPr>
          <p:cNvSpPr>
            <a:spLocks noGrp="1"/>
          </p:cNvSpPr>
          <p:nvPr>
            <p:ph type="subTitle" idx="1"/>
          </p:nvPr>
        </p:nvSpPr>
        <p:spPr>
          <a:xfrm>
            <a:off x="1187624" y="1412776"/>
            <a:ext cx="7272808" cy="3240360"/>
          </a:xfrm>
        </p:spPr>
        <p:txBody>
          <a:bodyPr/>
          <a:lstStyle/>
          <a:p>
            <a:pPr algn="l"/>
            <a:r>
              <a:rPr lang="nl-NL" sz="1800" b="1" dirty="0">
                <a:solidFill>
                  <a:srgbClr val="0033CC"/>
                </a:solidFill>
                <a:latin typeface="Verdana" panose="020B0604030504040204" pitchFamily="34" charset="0"/>
                <a:ea typeface="Verdana" panose="020B0604030504040204" pitchFamily="34" charset="0"/>
              </a:rPr>
              <a:t>Wie is het eerste aanspreekpunt van de werknemer voor functie inhoudelijke vragen?</a:t>
            </a:r>
          </a:p>
          <a:p>
            <a:pPr algn="l"/>
            <a:endParaRPr lang="nl-NL" sz="1800" b="1" dirty="0">
              <a:solidFill>
                <a:srgbClr val="0033CC"/>
              </a:solidFill>
              <a:latin typeface="Verdana" panose="020B0604030504040204" pitchFamily="34" charset="0"/>
              <a:ea typeface="Verdana" panose="020B0604030504040204" pitchFamily="34" charset="0"/>
            </a:endParaRPr>
          </a:p>
          <a:p>
            <a:pPr algn="l"/>
            <a:r>
              <a:rPr lang="nl-NL" sz="1800" b="1" dirty="0">
                <a:solidFill>
                  <a:srgbClr val="0033CC"/>
                </a:solidFill>
                <a:latin typeface="Verdana" panose="020B0604030504040204" pitchFamily="34" charset="0"/>
                <a:ea typeface="Verdana" panose="020B0604030504040204" pitchFamily="34" charset="0"/>
              </a:rPr>
              <a:t>Wie geeft aanwijzingen en instructies aan werknemer (is die persoon er)?</a:t>
            </a:r>
          </a:p>
          <a:p>
            <a:pPr algn="l"/>
            <a:endParaRPr lang="nl-NL" sz="1800" b="1" dirty="0">
              <a:solidFill>
                <a:srgbClr val="0033CC"/>
              </a:solidFill>
              <a:latin typeface="Verdana" panose="020B0604030504040204" pitchFamily="34" charset="0"/>
              <a:ea typeface="Verdana" panose="020B0604030504040204" pitchFamily="34" charset="0"/>
            </a:endParaRPr>
          </a:p>
          <a:p>
            <a:pPr algn="l"/>
            <a:r>
              <a:rPr lang="nl-NL" sz="1800" b="1" dirty="0">
                <a:solidFill>
                  <a:srgbClr val="0033CC"/>
                </a:solidFill>
                <a:latin typeface="Verdana" panose="020B0604030504040204" pitchFamily="34" charset="0"/>
                <a:ea typeface="Verdana" panose="020B0604030504040204" pitchFamily="34" charset="0"/>
              </a:rPr>
              <a:t>Wie accordeert de gepresteerde uren?</a:t>
            </a:r>
          </a:p>
          <a:p>
            <a:pPr algn="l"/>
            <a:endParaRPr lang="nl-NL" sz="1800" b="1" dirty="0">
              <a:solidFill>
                <a:srgbClr val="0033CC"/>
              </a:solidFill>
              <a:latin typeface="Verdana" panose="020B0604030504040204" pitchFamily="34" charset="0"/>
              <a:ea typeface="Verdana" panose="020B0604030504040204" pitchFamily="34" charset="0"/>
            </a:endParaRPr>
          </a:p>
          <a:p>
            <a:pPr algn="l"/>
            <a:r>
              <a:rPr lang="nl-NL" sz="1800" b="1" dirty="0">
                <a:solidFill>
                  <a:srgbClr val="0033CC"/>
                </a:solidFill>
                <a:latin typeface="Verdana" panose="020B0604030504040204" pitchFamily="34" charset="0"/>
                <a:ea typeface="Verdana" panose="020B0604030504040204" pitchFamily="34" charset="0"/>
              </a:rPr>
              <a:t>Waar ligt de verantwoordelijkheid voor het opleveren van het resultaat?</a:t>
            </a:r>
          </a:p>
          <a:p>
            <a:pPr algn="l"/>
            <a:endParaRPr lang="nl-NL" sz="1800" dirty="0">
              <a:latin typeface="Verdana" panose="020B0604030504040204" pitchFamily="34" charset="0"/>
              <a:ea typeface="Verdana" panose="020B0604030504040204" pitchFamily="34" charset="0"/>
            </a:endParaRPr>
          </a:p>
          <a:p>
            <a:pPr algn="l"/>
            <a:endParaRPr lang="nl-NL" sz="1800" dirty="0">
              <a:latin typeface="Verdana" panose="020B0604030504040204" pitchFamily="34" charset="0"/>
              <a:ea typeface="Verdana" panose="020B0604030504040204" pitchFamily="34" charset="0"/>
            </a:endParaRPr>
          </a:p>
        </p:txBody>
      </p:sp>
      <p:sp>
        <p:nvSpPr>
          <p:cNvPr id="4" name="Titel 1">
            <a:extLst>
              <a:ext uri="{FF2B5EF4-FFF2-40B4-BE49-F238E27FC236}">
                <a16:creationId xmlns:a16="http://schemas.microsoft.com/office/drawing/2014/main" id="{8B3A1553-6BCD-5BBD-ED4C-D1D7351CD555}"/>
              </a:ext>
            </a:extLst>
          </p:cNvPr>
          <p:cNvSpPr txBox="1">
            <a:spLocks/>
          </p:cNvSpPr>
          <p:nvPr/>
        </p:nvSpPr>
        <p:spPr bwMode="auto">
          <a:xfrm>
            <a:off x="1475656" y="404664"/>
            <a:ext cx="6861448" cy="418058"/>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a:lstStyle>
          <a:p>
            <a:r>
              <a:rPr lang="nl-NL" sz="2400" b="1" kern="0" dirty="0">
                <a:solidFill>
                  <a:srgbClr val="FF9900"/>
                </a:solidFill>
                <a:latin typeface="Verdana" pitchFamily="34" charset="0"/>
                <a:ea typeface="Verdana" pitchFamily="34" charset="0"/>
                <a:cs typeface="Verdana" pitchFamily="34" charset="0"/>
              </a:rPr>
              <a:t>Indicatoren Leiding en Toezicht</a:t>
            </a:r>
          </a:p>
        </p:txBody>
      </p:sp>
      <p:sp>
        <p:nvSpPr>
          <p:cNvPr id="2" name="Ondertitel 2">
            <a:extLst>
              <a:ext uri="{FF2B5EF4-FFF2-40B4-BE49-F238E27FC236}">
                <a16:creationId xmlns:a16="http://schemas.microsoft.com/office/drawing/2014/main" id="{5E17094B-D0E5-0E6A-2922-18AD76E5A5EB}"/>
              </a:ext>
            </a:extLst>
          </p:cNvPr>
          <p:cNvSpPr txBox="1">
            <a:spLocks/>
          </p:cNvSpPr>
          <p:nvPr/>
        </p:nvSpPr>
        <p:spPr bwMode="auto">
          <a:xfrm>
            <a:off x="1073184" y="4941168"/>
            <a:ext cx="7272808" cy="131481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0" indent="0" algn="ctr" rtl="0" eaLnBrk="0" fontAlgn="base" hangingPunct="0">
              <a:spcBef>
                <a:spcPct val="20000"/>
              </a:spcBef>
              <a:spcAft>
                <a:spcPct val="0"/>
              </a:spcAft>
              <a:buNone/>
              <a:defRPr sz="3200">
                <a:solidFill>
                  <a:schemeClr val="tx1"/>
                </a:solidFill>
                <a:latin typeface="+mn-lt"/>
                <a:ea typeface="+mn-ea"/>
                <a:cs typeface="+mn-cs"/>
              </a:defRPr>
            </a:lvl1pPr>
            <a:lvl2pPr marL="457200" indent="0" algn="ctr" rtl="0" eaLnBrk="0" fontAlgn="base" hangingPunct="0">
              <a:spcBef>
                <a:spcPct val="20000"/>
              </a:spcBef>
              <a:spcAft>
                <a:spcPct val="0"/>
              </a:spcAft>
              <a:buNone/>
              <a:defRPr sz="2800">
                <a:solidFill>
                  <a:schemeClr val="tx1"/>
                </a:solidFill>
                <a:latin typeface="+mn-lt"/>
              </a:defRPr>
            </a:lvl2pPr>
            <a:lvl3pPr marL="914400" indent="0" algn="ctr" rtl="0" eaLnBrk="0" fontAlgn="base" hangingPunct="0">
              <a:spcBef>
                <a:spcPct val="20000"/>
              </a:spcBef>
              <a:spcAft>
                <a:spcPct val="0"/>
              </a:spcAft>
              <a:buNone/>
              <a:defRPr sz="2400">
                <a:solidFill>
                  <a:schemeClr val="tx1"/>
                </a:solidFill>
                <a:latin typeface="+mn-lt"/>
              </a:defRPr>
            </a:lvl3pPr>
            <a:lvl4pPr marL="1371600" indent="0" algn="ctr" rtl="0" eaLnBrk="0" fontAlgn="base" hangingPunct="0">
              <a:spcBef>
                <a:spcPct val="20000"/>
              </a:spcBef>
              <a:spcAft>
                <a:spcPct val="0"/>
              </a:spcAft>
              <a:buNone/>
              <a:defRPr sz="2000">
                <a:solidFill>
                  <a:schemeClr val="tx1"/>
                </a:solidFill>
                <a:latin typeface="+mn-lt"/>
              </a:defRPr>
            </a:lvl4pPr>
            <a:lvl5pPr marL="1828800" indent="0" algn="ctr" rtl="0" eaLnBrk="0" fontAlgn="base" hangingPunct="0">
              <a:spcBef>
                <a:spcPct val="20000"/>
              </a:spcBef>
              <a:spcAft>
                <a:spcPct val="0"/>
              </a:spcAft>
              <a:buNone/>
              <a:defRPr sz="2000">
                <a:solidFill>
                  <a:schemeClr val="tx1"/>
                </a:solidFill>
                <a:latin typeface="+mn-lt"/>
              </a:defRPr>
            </a:lvl5pPr>
            <a:lvl6pPr marL="2286000" indent="0" algn="ctr" rtl="0" fontAlgn="base">
              <a:spcBef>
                <a:spcPct val="20000"/>
              </a:spcBef>
              <a:spcAft>
                <a:spcPct val="0"/>
              </a:spcAft>
              <a:buNone/>
              <a:defRPr sz="2000">
                <a:solidFill>
                  <a:schemeClr val="tx1"/>
                </a:solidFill>
                <a:latin typeface="+mn-lt"/>
              </a:defRPr>
            </a:lvl6pPr>
            <a:lvl7pPr marL="2743200" indent="0" algn="ctr" rtl="0" fontAlgn="base">
              <a:spcBef>
                <a:spcPct val="20000"/>
              </a:spcBef>
              <a:spcAft>
                <a:spcPct val="0"/>
              </a:spcAft>
              <a:buNone/>
              <a:defRPr sz="2000">
                <a:solidFill>
                  <a:schemeClr val="tx1"/>
                </a:solidFill>
                <a:latin typeface="+mn-lt"/>
              </a:defRPr>
            </a:lvl7pPr>
            <a:lvl8pPr marL="3200400" indent="0" algn="ctr" rtl="0" fontAlgn="base">
              <a:spcBef>
                <a:spcPct val="20000"/>
              </a:spcBef>
              <a:spcAft>
                <a:spcPct val="0"/>
              </a:spcAft>
              <a:buNone/>
              <a:defRPr sz="2000">
                <a:solidFill>
                  <a:schemeClr val="tx1"/>
                </a:solidFill>
                <a:latin typeface="+mn-lt"/>
              </a:defRPr>
            </a:lvl8pPr>
            <a:lvl9pPr marL="3657600" indent="0" algn="ctr" rtl="0" fontAlgn="base">
              <a:spcBef>
                <a:spcPct val="20000"/>
              </a:spcBef>
              <a:spcAft>
                <a:spcPct val="0"/>
              </a:spcAft>
              <a:buNone/>
              <a:defRPr sz="2000">
                <a:solidFill>
                  <a:schemeClr val="tx1"/>
                </a:solidFill>
                <a:latin typeface="+mn-lt"/>
              </a:defRPr>
            </a:lvl9pPr>
          </a:lstStyle>
          <a:p>
            <a:pPr algn="l"/>
            <a:endParaRPr lang="nl-NL" sz="1800" kern="0" dirty="0">
              <a:latin typeface="Verdana" panose="020B0604030504040204" pitchFamily="34" charset="0"/>
              <a:ea typeface="Verdana" panose="020B0604030504040204" pitchFamily="34" charset="0"/>
            </a:endParaRPr>
          </a:p>
          <a:p>
            <a:r>
              <a:rPr lang="nl-NL" sz="1800" b="1" kern="0" dirty="0">
                <a:solidFill>
                  <a:srgbClr val="FF0000"/>
                </a:solidFill>
                <a:latin typeface="Verdana" panose="020B0604030504040204" pitchFamily="34" charset="0"/>
                <a:ea typeface="Verdana" panose="020B0604030504040204" pitchFamily="34" charset="0"/>
              </a:rPr>
              <a:t>VRAAGT U ZICH NU AF OF DIT OVER EEN INGEHUURDE ZZP-ER GAAT ?!</a:t>
            </a:r>
          </a:p>
          <a:p>
            <a:pPr algn="l"/>
            <a:endParaRPr lang="nl-NL" sz="1800" kern="0" dirty="0">
              <a:latin typeface="Verdana" panose="020B0604030504040204" pitchFamily="34" charset="0"/>
              <a:ea typeface="Verdana" panose="020B0604030504040204" pitchFamily="34" charset="0"/>
            </a:endParaRPr>
          </a:p>
          <a:p>
            <a:pPr algn="l"/>
            <a:endParaRPr lang="nl-NL" sz="1800" kern="0" dirty="0">
              <a:latin typeface="Verdana" panose="020B0604030504040204" pitchFamily="34" charset="0"/>
              <a:ea typeface="Verdana" panose="020B0604030504040204" pitchFamily="34" charset="0"/>
            </a:endParaRPr>
          </a:p>
        </p:txBody>
      </p:sp>
    </p:spTree>
    <p:extLst>
      <p:ext uri="{BB962C8B-B14F-4D97-AF65-F5344CB8AC3E}">
        <p14:creationId xmlns:p14="http://schemas.microsoft.com/office/powerpoint/2010/main" val="41879998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ndertitel 2">
            <a:extLst>
              <a:ext uri="{FF2B5EF4-FFF2-40B4-BE49-F238E27FC236}">
                <a16:creationId xmlns:a16="http://schemas.microsoft.com/office/drawing/2014/main" id="{98EC71BA-4895-F5A2-4B11-830D3D36CE90}"/>
              </a:ext>
            </a:extLst>
          </p:cNvPr>
          <p:cNvSpPr>
            <a:spLocks noGrp="1"/>
          </p:cNvSpPr>
          <p:nvPr>
            <p:ph type="subTitle" idx="1"/>
          </p:nvPr>
        </p:nvSpPr>
        <p:spPr>
          <a:xfrm>
            <a:off x="1115616" y="1844824"/>
            <a:ext cx="7679196" cy="2664296"/>
          </a:xfrm>
        </p:spPr>
        <p:txBody>
          <a:bodyPr/>
          <a:lstStyle/>
          <a:p>
            <a:pPr algn="l"/>
            <a:r>
              <a:rPr lang="nl-NL" sz="1600" b="1" dirty="0">
                <a:solidFill>
                  <a:srgbClr val="0033CC"/>
                </a:solidFill>
                <a:latin typeface="Verdana" panose="020B0604030504040204" pitchFamily="34" charset="0"/>
                <a:ea typeface="Verdana" panose="020B0604030504040204" pitchFamily="34" charset="0"/>
              </a:rPr>
              <a:t>Als activiteiten vallen onder werkingssfeer Uitzenden, dan verplicht volgen Uitzend CAO (Algemeen Verbindend Verklaard)</a:t>
            </a:r>
          </a:p>
          <a:p>
            <a:pPr algn="l"/>
            <a:endParaRPr lang="nl-NL" sz="1600" b="1" dirty="0">
              <a:solidFill>
                <a:srgbClr val="0033CC"/>
              </a:solidFill>
              <a:latin typeface="Verdana" panose="020B0604030504040204" pitchFamily="34" charset="0"/>
              <a:ea typeface="Verdana" panose="020B0604030504040204" pitchFamily="34" charset="0"/>
            </a:endParaRPr>
          </a:p>
          <a:p>
            <a:pPr marL="285750" indent="-285750" algn="l">
              <a:buFont typeface="Arial" panose="020B0604020202020204" pitchFamily="34" charset="0"/>
              <a:buChar char="•"/>
            </a:pPr>
            <a:r>
              <a:rPr lang="nl-NL" sz="1600" b="1" dirty="0">
                <a:solidFill>
                  <a:srgbClr val="0033CC"/>
                </a:solidFill>
                <a:latin typeface="Verdana" panose="020B0604030504040204" pitchFamily="34" charset="0"/>
                <a:ea typeface="Verdana" panose="020B0604030504040204" pitchFamily="34" charset="0"/>
              </a:rPr>
              <a:t>   NBBU of ABU</a:t>
            </a:r>
          </a:p>
          <a:p>
            <a:pPr marL="457200" indent="-457200" algn="l">
              <a:buFont typeface="Arial" panose="020B0604020202020204" pitchFamily="34" charset="0"/>
              <a:buChar char="•"/>
            </a:pPr>
            <a:r>
              <a:rPr lang="nl-NL" sz="1600" b="1" dirty="0">
                <a:solidFill>
                  <a:srgbClr val="0033CC"/>
                </a:solidFill>
                <a:latin typeface="Verdana" panose="020B0604030504040204" pitchFamily="34" charset="0"/>
                <a:ea typeface="Verdana" panose="020B0604030504040204" pitchFamily="34" charset="0"/>
              </a:rPr>
              <a:t>Verruimd ketenregime</a:t>
            </a:r>
          </a:p>
          <a:p>
            <a:pPr marL="457200" indent="-457200" algn="l">
              <a:buFont typeface="Arial" panose="020B0604020202020204" pitchFamily="34" charset="0"/>
              <a:buChar char="•"/>
            </a:pPr>
            <a:r>
              <a:rPr lang="nl-NL" sz="1600" b="1" dirty="0">
                <a:solidFill>
                  <a:srgbClr val="0033CC"/>
                </a:solidFill>
                <a:latin typeface="Verdana" panose="020B0604030504040204" pitchFamily="34" charset="0"/>
                <a:ea typeface="Verdana" panose="020B0604030504040204" pitchFamily="34" charset="0"/>
              </a:rPr>
              <a:t>1 jaar fase A</a:t>
            </a:r>
          </a:p>
          <a:p>
            <a:pPr marL="457200" indent="-457200" algn="l">
              <a:buFont typeface="Arial" panose="020B0604020202020204" pitchFamily="34" charset="0"/>
              <a:buChar char="•"/>
            </a:pPr>
            <a:r>
              <a:rPr lang="nl-NL" sz="1600" b="1" dirty="0">
                <a:solidFill>
                  <a:srgbClr val="0033CC"/>
                </a:solidFill>
                <a:latin typeface="Verdana" panose="020B0604030504040204" pitchFamily="34" charset="0"/>
                <a:ea typeface="Verdana" panose="020B0604030504040204" pitchFamily="34" charset="0"/>
              </a:rPr>
              <a:t>3 jaar fase B, 6 tijdelijke overeenkomsten</a:t>
            </a:r>
          </a:p>
          <a:p>
            <a:pPr marL="457200" indent="-457200" algn="l">
              <a:buFont typeface="Arial" panose="020B0604020202020204" pitchFamily="34" charset="0"/>
              <a:buChar char="•"/>
            </a:pPr>
            <a:r>
              <a:rPr lang="nl-NL" sz="1600" b="1" dirty="0">
                <a:solidFill>
                  <a:srgbClr val="0033CC"/>
                </a:solidFill>
                <a:latin typeface="Verdana" panose="020B0604030504040204" pitchFamily="34" charset="0"/>
                <a:ea typeface="Verdana" panose="020B0604030504040204" pitchFamily="34" charset="0"/>
              </a:rPr>
              <a:t>Vandaag de dag; hoe omgaan met langere inzetten (B/C)?</a:t>
            </a:r>
          </a:p>
          <a:p>
            <a:pPr marL="457200" indent="-457200">
              <a:buFont typeface="Arial" panose="020B0604020202020204" pitchFamily="34" charset="0"/>
              <a:buChar char="•"/>
            </a:pPr>
            <a:endParaRPr lang="nl-NL" sz="1600" dirty="0">
              <a:latin typeface="Verdana" panose="020B0604030504040204" pitchFamily="34" charset="0"/>
              <a:ea typeface="Verdana" panose="020B0604030504040204" pitchFamily="34" charset="0"/>
            </a:endParaRPr>
          </a:p>
          <a:p>
            <a:pPr marL="457200" indent="-457200">
              <a:buFont typeface="Arial" panose="020B0604020202020204" pitchFamily="34" charset="0"/>
              <a:buChar char="•"/>
            </a:pPr>
            <a:endParaRPr lang="nl-NL" sz="1600" dirty="0">
              <a:latin typeface="Verdana" panose="020B0604030504040204" pitchFamily="34" charset="0"/>
              <a:ea typeface="Verdana" panose="020B0604030504040204" pitchFamily="34" charset="0"/>
            </a:endParaRPr>
          </a:p>
          <a:p>
            <a:endParaRPr lang="nl-NL" sz="1600" dirty="0">
              <a:latin typeface="Verdana" panose="020B0604030504040204" pitchFamily="34" charset="0"/>
              <a:ea typeface="Verdana" panose="020B0604030504040204" pitchFamily="34" charset="0"/>
            </a:endParaRPr>
          </a:p>
          <a:p>
            <a:endParaRPr lang="nl-NL" sz="1600" dirty="0">
              <a:latin typeface="Verdana" panose="020B0604030504040204" pitchFamily="34" charset="0"/>
              <a:ea typeface="Verdana" panose="020B0604030504040204" pitchFamily="34" charset="0"/>
            </a:endParaRPr>
          </a:p>
          <a:p>
            <a:endParaRPr lang="nl-NL" sz="1600" dirty="0">
              <a:latin typeface="Verdana" panose="020B0604030504040204" pitchFamily="34" charset="0"/>
              <a:ea typeface="Verdana" panose="020B0604030504040204" pitchFamily="34" charset="0"/>
            </a:endParaRPr>
          </a:p>
        </p:txBody>
      </p:sp>
      <p:sp>
        <p:nvSpPr>
          <p:cNvPr id="4" name="Titel 1">
            <a:extLst>
              <a:ext uri="{FF2B5EF4-FFF2-40B4-BE49-F238E27FC236}">
                <a16:creationId xmlns:a16="http://schemas.microsoft.com/office/drawing/2014/main" id="{569C647D-497F-0436-9392-C1B2928BE4A5}"/>
              </a:ext>
            </a:extLst>
          </p:cNvPr>
          <p:cNvSpPr txBox="1">
            <a:spLocks/>
          </p:cNvSpPr>
          <p:nvPr/>
        </p:nvSpPr>
        <p:spPr bwMode="auto">
          <a:xfrm>
            <a:off x="1475656" y="404664"/>
            <a:ext cx="6861448" cy="418058"/>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a:lstStyle>
          <a:p>
            <a:r>
              <a:rPr lang="nl-NL" sz="2400" b="1" kern="0" dirty="0">
                <a:solidFill>
                  <a:srgbClr val="FF9900"/>
                </a:solidFill>
                <a:latin typeface="Verdana" pitchFamily="34" charset="0"/>
                <a:ea typeface="Verdana" pitchFamily="34" charset="0"/>
                <a:cs typeface="Verdana" pitchFamily="34" charset="0"/>
              </a:rPr>
              <a:t>Uitzenden/Detacheren is Uitzend CAO</a:t>
            </a:r>
          </a:p>
        </p:txBody>
      </p:sp>
    </p:spTree>
    <p:extLst>
      <p:ext uri="{BB962C8B-B14F-4D97-AF65-F5344CB8AC3E}">
        <p14:creationId xmlns:p14="http://schemas.microsoft.com/office/powerpoint/2010/main" val="228035593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bg1">
                <a:tint val="80000"/>
                <a:satMod val="300000"/>
              </a:schemeClr>
            </a:gs>
            <a:gs pos="100000">
              <a:srgbClr val="66CCFF"/>
            </a:gs>
          </a:gsLst>
          <a:path path="circle">
            <a:fillToRect r="100000" b="100000"/>
          </a:path>
          <a:tileRect l="-100000" t="-100000"/>
        </a:gradFill>
        <a:effectLst/>
      </p:bgPr>
    </p:bg>
    <p:spTree>
      <p:nvGrpSpPr>
        <p:cNvPr id="1" name=""/>
        <p:cNvGrpSpPr/>
        <p:nvPr/>
      </p:nvGrpSpPr>
      <p:grpSpPr>
        <a:xfrm>
          <a:off x="0" y="0"/>
          <a:ext cx="0" cy="0"/>
          <a:chOff x="0" y="0"/>
          <a:chExt cx="0" cy="0"/>
        </a:xfrm>
      </p:grpSpPr>
      <p:sp>
        <p:nvSpPr>
          <p:cNvPr id="3" name="Tijdelijke aanduiding voor inhoud 2">
            <a:extLst>
              <a:ext uri="{FF2B5EF4-FFF2-40B4-BE49-F238E27FC236}">
                <a16:creationId xmlns:a16="http://schemas.microsoft.com/office/drawing/2014/main" id="{9522978A-4160-C664-F2DF-C38AB3ABD24D}"/>
              </a:ext>
            </a:extLst>
          </p:cNvPr>
          <p:cNvSpPr>
            <a:spLocks noGrp="1"/>
          </p:cNvSpPr>
          <p:nvPr>
            <p:ph idx="1"/>
          </p:nvPr>
        </p:nvSpPr>
        <p:spPr>
          <a:xfrm>
            <a:off x="755576" y="1412776"/>
            <a:ext cx="7992888" cy="2736304"/>
          </a:xfrm>
        </p:spPr>
        <p:txBody>
          <a:bodyPr/>
          <a:lstStyle/>
          <a:p>
            <a:endParaRPr lang="nl-NL" sz="2000" b="1" dirty="0">
              <a:solidFill>
                <a:srgbClr val="0033CC"/>
              </a:solidFill>
              <a:latin typeface="Verdana" panose="020B0604030504040204" pitchFamily="34" charset="0"/>
              <a:ea typeface="Verdana" panose="020B0604030504040204" pitchFamily="34" charset="0"/>
            </a:endParaRPr>
          </a:p>
          <a:p>
            <a:r>
              <a:rPr lang="nl-NL" sz="2000" b="1" dirty="0">
                <a:solidFill>
                  <a:srgbClr val="0033CC"/>
                </a:solidFill>
                <a:latin typeface="Verdana" panose="020B0604030504040204" pitchFamily="34" charset="0"/>
                <a:ea typeface="Verdana" panose="020B0604030504040204" pitchFamily="34" charset="0"/>
              </a:rPr>
              <a:t>Arbeidsvoorwaarden werknemer gekoppeld aan arbeidsvoorwaarden klant</a:t>
            </a:r>
          </a:p>
          <a:p>
            <a:pPr marL="0" indent="0">
              <a:buNone/>
            </a:pPr>
            <a:endParaRPr lang="nl-NL" sz="2000" b="1" dirty="0">
              <a:solidFill>
                <a:srgbClr val="0033CC"/>
              </a:solidFill>
              <a:latin typeface="Verdana" panose="020B0604030504040204" pitchFamily="34" charset="0"/>
              <a:ea typeface="Verdana" panose="020B0604030504040204" pitchFamily="34" charset="0"/>
            </a:endParaRPr>
          </a:p>
          <a:p>
            <a:r>
              <a:rPr lang="nl-NL" sz="2000" b="1" dirty="0">
                <a:solidFill>
                  <a:srgbClr val="0033CC"/>
                </a:solidFill>
                <a:latin typeface="Verdana" panose="020B0604030504040204" pitchFamily="34" charset="0"/>
                <a:ea typeface="Verdana" panose="020B0604030504040204" pitchFamily="34" charset="0"/>
              </a:rPr>
              <a:t>Dat heet Inlenersbeloning. </a:t>
            </a:r>
            <a:br>
              <a:rPr lang="nl-NL" sz="2000" b="1" dirty="0">
                <a:solidFill>
                  <a:srgbClr val="0033CC"/>
                </a:solidFill>
                <a:latin typeface="Verdana" panose="020B0604030504040204" pitchFamily="34" charset="0"/>
                <a:ea typeface="Verdana" panose="020B0604030504040204" pitchFamily="34" charset="0"/>
              </a:rPr>
            </a:br>
            <a:r>
              <a:rPr lang="nl-NL" sz="2000" b="1" dirty="0">
                <a:solidFill>
                  <a:srgbClr val="0033CC"/>
                </a:solidFill>
                <a:latin typeface="Verdana" panose="020B0604030504040204" pitchFamily="34" charset="0"/>
                <a:ea typeface="Verdana" panose="020B0604030504040204" pitchFamily="34" charset="0"/>
              </a:rPr>
              <a:t>Klant is </a:t>
            </a:r>
            <a:r>
              <a:rPr lang="nl-NL" sz="2000" b="1" u="sng" dirty="0">
                <a:solidFill>
                  <a:srgbClr val="0033CC"/>
                </a:solidFill>
                <a:latin typeface="Verdana" panose="020B0604030504040204" pitchFamily="34" charset="0"/>
                <a:ea typeface="Verdana" panose="020B0604030504040204" pitchFamily="34" charset="0"/>
              </a:rPr>
              <a:t>VERPLICHT</a:t>
            </a:r>
            <a:r>
              <a:rPr lang="nl-NL" sz="2000" b="1" dirty="0">
                <a:solidFill>
                  <a:srgbClr val="0033CC"/>
                </a:solidFill>
                <a:latin typeface="Verdana" panose="020B0604030504040204" pitchFamily="34" charset="0"/>
                <a:ea typeface="Verdana" panose="020B0604030504040204" pitchFamily="34" charset="0"/>
              </a:rPr>
              <a:t> informatie arbeidsvoorwaarden te delen met Uitzendbedrijf/Detacheerder</a:t>
            </a:r>
          </a:p>
        </p:txBody>
      </p:sp>
      <p:sp>
        <p:nvSpPr>
          <p:cNvPr id="4" name="Titel 1">
            <a:extLst>
              <a:ext uri="{FF2B5EF4-FFF2-40B4-BE49-F238E27FC236}">
                <a16:creationId xmlns:a16="http://schemas.microsoft.com/office/drawing/2014/main" id="{B704E3CA-8F35-A92B-55B3-945ECD411B54}"/>
              </a:ext>
            </a:extLst>
          </p:cNvPr>
          <p:cNvSpPr txBox="1">
            <a:spLocks/>
          </p:cNvSpPr>
          <p:nvPr/>
        </p:nvSpPr>
        <p:spPr bwMode="auto">
          <a:xfrm>
            <a:off x="1475656" y="404664"/>
            <a:ext cx="6861448" cy="418058"/>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a:lstStyle>
          <a:p>
            <a:r>
              <a:rPr lang="nl-NL" sz="2400" b="1" kern="0" dirty="0">
                <a:solidFill>
                  <a:srgbClr val="FF9900"/>
                </a:solidFill>
                <a:latin typeface="Verdana" pitchFamily="34" charset="0"/>
                <a:ea typeface="Verdana" pitchFamily="34" charset="0"/>
                <a:cs typeface="Verdana" pitchFamily="34" charset="0"/>
              </a:rPr>
              <a:t>Vaststellen arbeidsvoorwaarden</a:t>
            </a:r>
          </a:p>
        </p:txBody>
      </p:sp>
      <p:sp>
        <p:nvSpPr>
          <p:cNvPr id="2" name="Tijdelijke aanduiding voor inhoud 2">
            <a:extLst>
              <a:ext uri="{FF2B5EF4-FFF2-40B4-BE49-F238E27FC236}">
                <a16:creationId xmlns:a16="http://schemas.microsoft.com/office/drawing/2014/main" id="{01A39954-0682-2696-1302-197209B3084F}"/>
              </a:ext>
            </a:extLst>
          </p:cNvPr>
          <p:cNvSpPr txBox="1">
            <a:spLocks/>
          </p:cNvSpPr>
          <p:nvPr/>
        </p:nvSpPr>
        <p:spPr bwMode="auto">
          <a:xfrm>
            <a:off x="755576" y="5150197"/>
            <a:ext cx="7992888" cy="590054"/>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r>
              <a:rPr lang="nl-NL" sz="2000" b="1" kern="0" dirty="0">
                <a:solidFill>
                  <a:srgbClr val="FF0000"/>
                </a:solidFill>
                <a:latin typeface="Verdana" panose="020B0604030504040204" pitchFamily="34" charset="0"/>
                <a:ea typeface="Verdana" panose="020B0604030504040204" pitchFamily="34" charset="0"/>
              </a:rPr>
              <a:t>Arbeidsvoorwaarden liggen op straat</a:t>
            </a:r>
          </a:p>
        </p:txBody>
      </p:sp>
    </p:spTree>
    <p:extLst>
      <p:ext uri="{BB962C8B-B14F-4D97-AF65-F5344CB8AC3E}">
        <p14:creationId xmlns:p14="http://schemas.microsoft.com/office/powerpoint/2010/main" val="2879197754"/>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jdelijke aanduiding voor inhoud 2">
            <a:extLst>
              <a:ext uri="{FF2B5EF4-FFF2-40B4-BE49-F238E27FC236}">
                <a16:creationId xmlns:a16="http://schemas.microsoft.com/office/drawing/2014/main" id="{F22A4F0A-7C35-A614-F38A-A5D0E3D26670}"/>
              </a:ext>
            </a:extLst>
          </p:cNvPr>
          <p:cNvSpPr>
            <a:spLocks noGrp="1"/>
          </p:cNvSpPr>
          <p:nvPr>
            <p:ph idx="1"/>
          </p:nvPr>
        </p:nvSpPr>
        <p:spPr/>
        <p:txBody>
          <a:bodyPr/>
          <a:lstStyle/>
          <a:p>
            <a:endParaRPr lang="nl-NL" dirty="0"/>
          </a:p>
          <a:p>
            <a:endParaRPr lang="nl-NL" dirty="0"/>
          </a:p>
        </p:txBody>
      </p:sp>
      <p:pic>
        <p:nvPicPr>
          <p:cNvPr id="5" name="Afbeelding 4">
            <a:extLst>
              <a:ext uri="{FF2B5EF4-FFF2-40B4-BE49-F238E27FC236}">
                <a16:creationId xmlns:a16="http://schemas.microsoft.com/office/drawing/2014/main" id="{ABC6103D-4999-8CC9-B041-419ECFA7659A}"/>
              </a:ext>
            </a:extLst>
          </p:cNvPr>
          <p:cNvPicPr>
            <a:picLocks noChangeAspect="1"/>
          </p:cNvPicPr>
          <p:nvPr/>
        </p:nvPicPr>
        <p:blipFill>
          <a:blip r:embed="rId2"/>
          <a:stretch>
            <a:fillRect/>
          </a:stretch>
        </p:blipFill>
        <p:spPr>
          <a:xfrm>
            <a:off x="1547664" y="1367625"/>
            <a:ext cx="6120680" cy="4991112"/>
          </a:xfrm>
          <a:prstGeom prst="rect">
            <a:avLst/>
          </a:prstGeom>
        </p:spPr>
      </p:pic>
      <p:sp>
        <p:nvSpPr>
          <p:cNvPr id="4" name="Titel 1">
            <a:extLst>
              <a:ext uri="{FF2B5EF4-FFF2-40B4-BE49-F238E27FC236}">
                <a16:creationId xmlns:a16="http://schemas.microsoft.com/office/drawing/2014/main" id="{D7314B39-667C-CE2E-34A6-44CC272665BC}"/>
              </a:ext>
            </a:extLst>
          </p:cNvPr>
          <p:cNvSpPr txBox="1">
            <a:spLocks/>
          </p:cNvSpPr>
          <p:nvPr/>
        </p:nvSpPr>
        <p:spPr bwMode="auto">
          <a:xfrm>
            <a:off x="1475656" y="404664"/>
            <a:ext cx="6861448" cy="418058"/>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a:lstStyle>
          <a:p>
            <a:r>
              <a:rPr lang="nl-NL" sz="2400" b="1" kern="0" dirty="0">
                <a:solidFill>
                  <a:srgbClr val="FF9900"/>
                </a:solidFill>
                <a:latin typeface="Verdana" pitchFamily="34" charset="0"/>
                <a:ea typeface="Verdana" pitchFamily="34" charset="0"/>
                <a:cs typeface="Verdana" pitchFamily="34" charset="0"/>
              </a:rPr>
              <a:t>Inlenersbeloning</a:t>
            </a:r>
          </a:p>
        </p:txBody>
      </p:sp>
    </p:spTree>
    <p:extLst>
      <p:ext uri="{BB962C8B-B14F-4D97-AF65-F5344CB8AC3E}">
        <p14:creationId xmlns:p14="http://schemas.microsoft.com/office/powerpoint/2010/main" val="192908017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Afbeelding 4">
            <a:extLst>
              <a:ext uri="{FF2B5EF4-FFF2-40B4-BE49-F238E27FC236}">
                <a16:creationId xmlns:a16="http://schemas.microsoft.com/office/drawing/2014/main" id="{FE4F2575-3B97-D653-21EB-BE41406822C9}"/>
              </a:ext>
            </a:extLst>
          </p:cNvPr>
          <p:cNvPicPr>
            <a:picLocks noChangeAspect="1"/>
          </p:cNvPicPr>
          <p:nvPr/>
        </p:nvPicPr>
        <p:blipFill>
          <a:blip r:embed="rId2"/>
          <a:stretch>
            <a:fillRect/>
          </a:stretch>
        </p:blipFill>
        <p:spPr>
          <a:xfrm>
            <a:off x="323528" y="1055772"/>
            <a:ext cx="4530719" cy="1854858"/>
          </a:xfrm>
          <a:prstGeom prst="rect">
            <a:avLst/>
          </a:prstGeom>
        </p:spPr>
      </p:pic>
      <p:sp>
        <p:nvSpPr>
          <p:cNvPr id="6" name="Tekstvak 5">
            <a:extLst>
              <a:ext uri="{FF2B5EF4-FFF2-40B4-BE49-F238E27FC236}">
                <a16:creationId xmlns:a16="http://schemas.microsoft.com/office/drawing/2014/main" id="{E8C8DBB5-9E46-2269-73DE-D190A25CFB80}"/>
              </a:ext>
            </a:extLst>
          </p:cNvPr>
          <p:cNvSpPr txBox="1"/>
          <p:nvPr/>
        </p:nvSpPr>
        <p:spPr>
          <a:xfrm>
            <a:off x="5076056" y="1055772"/>
            <a:ext cx="2010439" cy="923330"/>
          </a:xfrm>
          <a:prstGeom prst="rect">
            <a:avLst/>
          </a:prstGeom>
          <a:noFill/>
        </p:spPr>
        <p:txBody>
          <a:bodyPr wrap="square" rtlCol="0">
            <a:spAutoFit/>
          </a:bodyPr>
          <a:lstStyle/>
          <a:p>
            <a:r>
              <a:rPr lang="nl-NL" dirty="0"/>
              <a:t>Metaal en Techniek +6% in 15 maanden</a:t>
            </a:r>
          </a:p>
        </p:txBody>
      </p:sp>
      <p:pic>
        <p:nvPicPr>
          <p:cNvPr id="8" name="Afbeelding 7">
            <a:extLst>
              <a:ext uri="{FF2B5EF4-FFF2-40B4-BE49-F238E27FC236}">
                <a16:creationId xmlns:a16="http://schemas.microsoft.com/office/drawing/2014/main" id="{67D1AC99-E5EB-DBD1-AA42-BAE20EC6BD76}"/>
              </a:ext>
            </a:extLst>
          </p:cNvPr>
          <p:cNvPicPr>
            <a:picLocks noChangeAspect="1"/>
          </p:cNvPicPr>
          <p:nvPr/>
        </p:nvPicPr>
        <p:blipFill>
          <a:blip r:embed="rId3"/>
          <a:stretch>
            <a:fillRect/>
          </a:stretch>
        </p:blipFill>
        <p:spPr>
          <a:xfrm>
            <a:off x="3445376" y="2440947"/>
            <a:ext cx="4926254" cy="1787127"/>
          </a:xfrm>
          <a:prstGeom prst="rect">
            <a:avLst/>
          </a:prstGeom>
        </p:spPr>
      </p:pic>
      <p:sp>
        <p:nvSpPr>
          <p:cNvPr id="9" name="Tekstvak 8">
            <a:extLst>
              <a:ext uri="{FF2B5EF4-FFF2-40B4-BE49-F238E27FC236}">
                <a16:creationId xmlns:a16="http://schemas.microsoft.com/office/drawing/2014/main" id="{629CBECA-3F5A-6D1D-21B9-8205235904DE}"/>
              </a:ext>
            </a:extLst>
          </p:cNvPr>
          <p:cNvSpPr txBox="1"/>
          <p:nvPr/>
        </p:nvSpPr>
        <p:spPr>
          <a:xfrm>
            <a:off x="2123728" y="3488400"/>
            <a:ext cx="1440160" cy="646331"/>
          </a:xfrm>
          <a:prstGeom prst="rect">
            <a:avLst/>
          </a:prstGeom>
          <a:noFill/>
        </p:spPr>
        <p:txBody>
          <a:bodyPr wrap="square" rtlCol="0">
            <a:spAutoFit/>
          </a:bodyPr>
          <a:lstStyle/>
          <a:p>
            <a:r>
              <a:rPr lang="nl-NL" dirty="0"/>
              <a:t>NS  +9,25 in 18 </a:t>
            </a:r>
            <a:r>
              <a:rPr lang="nl-NL" dirty="0" err="1"/>
              <a:t>mnd</a:t>
            </a:r>
            <a:endParaRPr lang="nl-NL" dirty="0"/>
          </a:p>
        </p:txBody>
      </p:sp>
      <p:pic>
        <p:nvPicPr>
          <p:cNvPr id="13" name="Afbeelding 12">
            <a:extLst>
              <a:ext uri="{FF2B5EF4-FFF2-40B4-BE49-F238E27FC236}">
                <a16:creationId xmlns:a16="http://schemas.microsoft.com/office/drawing/2014/main" id="{299CA86F-0960-DCA0-97F5-0ADCF4BB1467}"/>
              </a:ext>
            </a:extLst>
          </p:cNvPr>
          <p:cNvPicPr>
            <a:picLocks noChangeAspect="1"/>
          </p:cNvPicPr>
          <p:nvPr/>
        </p:nvPicPr>
        <p:blipFill>
          <a:blip r:embed="rId4"/>
          <a:stretch>
            <a:fillRect/>
          </a:stretch>
        </p:blipFill>
        <p:spPr>
          <a:xfrm>
            <a:off x="420103" y="4535698"/>
            <a:ext cx="7155164" cy="1989646"/>
          </a:xfrm>
          <a:prstGeom prst="rect">
            <a:avLst/>
          </a:prstGeom>
        </p:spPr>
      </p:pic>
      <p:sp>
        <p:nvSpPr>
          <p:cNvPr id="14" name="Tekstvak 13">
            <a:extLst>
              <a:ext uri="{FF2B5EF4-FFF2-40B4-BE49-F238E27FC236}">
                <a16:creationId xmlns:a16="http://schemas.microsoft.com/office/drawing/2014/main" id="{25264166-CED1-9B94-119B-B2C8926C8B6F}"/>
              </a:ext>
            </a:extLst>
          </p:cNvPr>
          <p:cNvSpPr txBox="1"/>
          <p:nvPr/>
        </p:nvSpPr>
        <p:spPr>
          <a:xfrm>
            <a:off x="7610786" y="5188560"/>
            <a:ext cx="1224136" cy="646331"/>
          </a:xfrm>
          <a:prstGeom prst="rect">
            <a:avLst/>
          </a:prstGeom>
          <a:noFill/>
        </p:spPr>
        <p:txBody>
          <a:bodyPr wrap="square" rtlCol="0">
            <a:spAutoFit/>
          </a:bodyPr>
          <a:lstStyle/>
          <a:p>
            <a:r>
              <a:rPr lang="nl-NL" dirty="0"/>
              <a:t>RIJK +9% in 18 </a:t>
            </a:r>
            <a:r>
              <a:rPr lang="nl-NL" dirty="0" err="1"/>
              <a:t>mnd</a:t>
            </a:r>
            <a:endParaRPr lang="nl-NL" dirty="0"/>
          </a:p>
        </p:txBody>
      </p:sp>
      <p:sp>
        <p:nvSpPr>
          <p:cNvPr id="4" name="Titel 1">
            <a:extLst>
              <a:ext uri="{FF2B5EF4-FFF2-40B4-BE49-F238E27FC236}">
                <a16:creationId xmlns:a16="http://schemas.microsoft.com/office/drawing/2014/main" id="{BE795FF2-8F0F-0160-9F9D-D76C5E5E4F18}"/>
              </a:ext>
            </a:extLst>
          </p:cNvPr>
          <p:cNvSpPr txBox="1">
            <a:spLocks/>
          </p:cNvSpPr>
          <p:nvPr/>
        </p:nvSpPr>
        <p:spPr bwMode="auto">
          <a:xfrm>
            <a:off x="1475656" y="404664"/>
            <a:ext cx="6861448" cy="418058"/>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a:lstStyle>
          <a:p>
            <a:r>
              <a:rPr lang="nl-NL" sz="2400" b="1" kern="0" dirty="0">
                <a:solidFill>
                  <a:srgbClr val="FF9900"/>
                </a:solidFill>
                <a:latin typeface="Verdana" pitchFamily="34" charset="0"/>
                <a:ea typeface="Verdana" pitchFamily="34" charset="0"/>
                <a:cs typeface="Verdana" pitchFamily="34" charset="0"/>
              </a:rPr>
              <a:t>Loonindexatie afgesloten</a:t>
            </a:r>
          </a:p>
        </p:txBody>
      </p:sp>
    </p:spTree>
    <p:extLst>
      <p:ext uri="{BB962C8B-B14F-4D97-AF65-F5344CB8AC3E}">
        <p14:creationId xmlns:p14="http://schemas.microsoft.com/office/powerpoint/2010/main" val="232351370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jdelijke aanduiding voor inhoud 2">
            <a:extLst>
              <a:ext uri="{FF2B5EF4-FFF2-40B4-BE49-F238E27FC236}">
                <a16:creationId xmlns:a16="http://schemas.microsoft.com/office/drawing/2014/main" id="{630A469B-0F55-E5D3-F352-D2E330301AEA}"/>
              </a:ext>
            </a:extLst>
          </p:cNvPr>
          <p:cNvSpPr>
            <a:spLocks noGrp="1"/>
          </p:cNvSpPr>
          <p:nvPr>
            <p:ph idx="1"/>
          </p:nvPr>
        </p:nvSpPr>
        <p:spPr>
          <a:xfrm>
            <a:off x="810811" y="1340768"/>
            <a:ext cx="7920880" cy="3168352"/>
          </a:xfrm>
        </p:spPr>
        <p:txBody>
          <a:bodyPr/>
          <a:lstStyle/>
          <a:p>
            <a:r>
              <a:rPr lang="nl-NL" sz="1800" b="1" dirty="0">
                <a:solidFill>
                  <a:srgbClr val="0033CC"/>
                </a:solidFill>
                <a:latin typeface="Verdana" panose="020B0604030504040204" pitchFamily="34" charset="0"/>
                <a:ea typeface="Verdana" panose="020B0604030504040204" pitchFamily="34" charset="0"/>
              </a:rPr>
              <a:t>Hoe verkrijgen arbeidsvoorwaarden klant?</a:t>
            </a:r>
          </a:p>
          <a:p>
            <a:endParaRPr lang="nl-NL" sz="1800" b="1" dirty="0">
              <a:solidFill>
                <a:srgbClr val="0033CC"/>
              </a:solidFill>
              <a:latin typeface="Verdana" panose="020B0604030504040204" pitchFamily="34" charset="0"/>
              <a:ea typeface="Verdana" panose="020B0604030504040204" pitchFamily="34" charset="0"/>
            </a:endParaRPr>
          </a:p>
          <a:p>
            <a:r>
              <a:rPr lang="nl-NL" sz="1800" b="1" dirty="0">
                <a:solidFill>
                  <a:srgbClr val="0033CC"/>
                </a:solidFill>
                <a:latin typeface="Verdana" panose="020B0604030504040204" pitchFamily="34" charset="0"/>
                <a:ea typeface="Verdana" panose="020B0604030504040204" pitchFamily="34" charset="0"/>
              </a:rPr>
              <a:t>Hoe achterhalen arbeidsvoorwaarden klant?</a:t>
            </a:r>
          </a:p>
          <a:p>
            <a:endParaRPr lang="nl-NL" sz="1800" b="1" dirty="0">
              <a:solidFill>
                <a:srgbClr val="0033CC"/>
              </a:solidFill>
              <a:latin typeface="Verdana" panose="020B0604030504040204" pitchFamily="34" charset="0"/>
              <a:ea typeface="Verdana" panose="020B0604030504040204" pitchFamily="34" charset="0"/>
            </a:endParaRPr>
          </a:p>
          <a:p>
            <a:r>
              <a:rPr lang="nl-NL" sz="1800" b="1" dirty="0">
                <a:solidFill>
                  <a:srgbClr val="0033CC"/>
                </a:solidFill>
                <a:latin typeface="Verdana" panose="020B0604030504040204" pitchFamily="34" charset="0"/>
                <a:ea typeface="Verdana" panose="020B0604030504040204" pitchFamily="34" charset="0"/>
              </a:rPr>
              <a:t>Hoe verdisconteren arbeidsvoorwaarden in verwachte kosten?</a:t>
            </a:r>
          </a:p>
          <a:p>
            <a:endParaRPr lang="nl-NL" sz="1800" b="1" dirty="0">
              <a:solidFill>
                <a:srgbClr val="0033CC"/>
              </a:solidFill>
              <a:latin typeface="Verdana" panose="020B0604030504040204" pitchFamily="34" charset="0"/>
              <a:ea typeface="Verdana" panose="020B0604030504040204" pitchFamily="34" charset="0"/>
            </a:endParaRPr>
          </a:p>
          <a:p>
            <a:r>
              <a:rPr lang="nl-NL" sz="1800" b="1" dirty="0">
                <a:solidFill>
                  <a:srgbClr val="0033CC"/>
                </a:solidFill>
                <a:latin typeface="Verdana" panose="020B0604030504040204" pitchFamily="34" charset="0"/>
                <a:ea typeface="Verdana" panose="020B0604030504040204" pitchFamily="34" charset="0"/>
              </a:rPr>
              <a:t>Hoe anticiperen op wijzigingen, bijvoorbeeld indexering, en incidentele uitkeringen in afspraken met klant en werknemer?</a:t>
            </a:r>
          </a:p>
          <a:p>
            <a:endParaRPr lang="nl-NL" sz="1800" dirty="0">
              <a:latin typeface="Verdana" panose="020B0604030504040204" pitchFamily="34" charset="0"/>
              <a:ea typeface="Verdana" panose="020B0604030504040204" pitchFamily="34" charset="0"/>
            </a:endParaRPr>
          </a:p>
          <a:p>
            <a:endParaRPr lang="nl-NL" sz="1800" dirty="0">
              <a:latin typeface="Verdana" panose="020B0604030504040204" pitchFamily="34" charset="0"/>
              <a:ea typeface="Verdana" panose="020B0604030504040204" pitchFamily="34" charset="0"/>
            </a:endParaRPr>
          </a:p>
          <a:p>
            <a:endParaRPr lang="nl-NL" sz="1800" dirty="0">
              <a:latin typeface="Verdana" panose="020B0604030504040204" pitchFamily="34" charset="0"/>
              <a:ea typeface="Verdana" panose="020B0604030504040204" pitchFamily="34" charset="0"/>
            </a:endParaRPr>
          </a:p>
        </p:txBody>
      </p:sp>
      <p:sp>
        <p:nvSpPr>
          <p:cNvPr id="4" name="Titel 1">
            <a:extLst>
              <a:ext uri="{FF2B5EF4-FFF2-40B4-BE49-F238E27FC236}">
                <a16:creationId xmlns:a16="http://schemas.microsoft.com/office/drawing/2014/main" id="{6D935B45-AA94-160B-8DEF-150AC0C9D87C}"/>
              </a:ext>
            </a:extLst>
          </p:cNvPr>
          <p:cNvSpPr txBox="1">
            <a:spLocks/>
          </p:cNvSpPr>
          <p:nvPr/>
        </p:nvSpPr>
        <p:spPr bwMode="auto">
          <a:xfrm>
            <a:off x="1475656" y="404664"/>
            <a:ext cx="6120680" cy="418058"/>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a:lstStyle>
          <a:p>
            <a:r>
              <a:rPr lang="nl-NL" sz="2400" b="1" kern="0" dirty="0">
                <a:solidFill>
                  <a:srgbClr val="FF9900"/>
                </a:solidFill>
                <a:latin typeface="Verdana" pitchFamily="34" charset="0"/>
                <a:ea typeface="Verdana" pitchFamily="34" charset="0"/>
                <a:cs typeface="Verdana" pitchFamily="34" charset="0"/>
              </a:rPr>
              <a:t>Inlenersbeloning</a:t>
            </a:r>
          </a:p>
        </p:txBody>
      </p:sp>
      <p:sp>
        <p:nvSpPr>
          <p:cNvPr id="2" name="Tijdelijke aanduiding voor inhoud 2">
            <a:extLst>
              <a:ext uri="{FF2B5EF4-FFF2-40B4-BE49-F238E27FC236}">
                <a16:creationId xmlns:a16="http://schemas.microsoft.com/office/drawing/2014/main" id="{40121649-1245-019E-BD4F-7614E822D239}"/>
              </a:ext>
            </a:extLst>
          </p:cNvPr>
          <p:cNvSpPr txBox="1">
            <a:spLocks/>
          </p:cNvSpPr>
          <p:nvPr/>
        </p:nvSpPr>
        <p:spPr bwMode="auto">
          <a:xfrm>
            <a:off x="810811" y="5028405"/>
            <a:ext cx="7992888" cy="115212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r>
              <a:rPr lang="nl-NL" sz="2000" b="1" kern="0" dirty="0">
                <a:solidFill>
                  <a:srgbClr val="FF0000"/>
                </a:solidFill>
                <a:latin typeface="Verdana" panose="020B0604030504040204" pitchFamily="34" charset="0"/>
                <a:ea typeface="Verdana" panose="020B0604030504040204" pitchFamily="34" charset="0"/>
              </a:rPr>
              <a:t>Bedreiging continuïteit van leverancier levert klant risico’s op in de aansprakelijkheidsketen en discontinuïteit werkzaamheden. Kortom ………</a:t>
            </a:r>
          </a:p>
        </p:txBody>
      </p:sp>
    </p:spTree>
    <p:extLst>
      <p:ext uri="{BB962C8B-B14F-4D97-AF65-F5344CB8AC3E}">
        <p14:creationId xmlns:p14="http://schemas.microsoft.com/office/powerpoint/2010/main" val="2459604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Content Placeholder 3">
            <a:extLst>
              <a:ext uri="{FF2B5EF4-FFF2-40B4-BE49-F238E27FC236}">
                <a16:creationId xmlns:a16="http://schemas.microsoft.com/office/drawing/2014/main" id="{1955F0EF-C682-21E1-C285-1DA8643E6FC2}"/>
              </a:ext>
            </a:extLst>
          </p:cNvPr>
          <p:cNvSpPr>
            <a:spLocks noGrp="1"/>
          </p:cNvSpPr>
          <p:nvPr>
            <p:ph sz="half" idx="1"/>
          </p:nvPr>
        </p:nvSpPr>
        <p:spPr>
          <a:xfrm>
            <a:off x="1187624" y="4239277"/>
            <a:ext cx="7221488" cy="1631844"/>
          </a:xfrm>
        </p:spPr>
        <p:txBody>
          <a:bodyPr wrap="square" anchor="t">
            <a:noAutofit/>
          </a:bodyPr>
          <a:lstStyle/>
          <a:p>
            <a:r>
              <a:rPr lang="en-US" sz="1600" b="1" dirty="0" err="1">
                <a:solidFill>
                  <a:srgbClr val="0033CC"/>
                </a:solidFill>
                <a:latin typeface="Verdana" panose="020B0604030504040204" pitchFamily="34" charset="0"/>
                <a:ea typeface="Verdana" panose="020B0604030504040204" pitchFamily="34" charset="0"/>
              </a:rPr>
              <a:t>Opdracht</a:t>
            </a:r>
            <a:r>
              <a:rPr lang="en-US" sz="1600" b="1" dirty="0">
                <a:solidFill>
                  <a:srgbClr val="0033CC"/>
                </a:solidFill>
                <a:latin typeface="Verdana" panose="020B0604030504040204" pitchFamily="34" charset="0"/>
                <a:ea typeface="Verdana" panose="020B0604030504040204" pitchFamily="34" charset="0"/>
              </a:rPr>
              <a:t> </a:t>
            </a:r>
            <a:r>
              <a:rPr lang="en-US" sz="1600" b="1" dirty="0" err="1">
                <a:solidFill>
                  <a:srgbClr val="0033CC"/>
                </a:solidFill>
                <a:latin typeface="Verdana" panose="020B0604030504040204" pitchFamily="34" charset="0"/>
                <a:ea typeface="Verdana" panose="020B0604030504040204" pitchFamily="34" charset="0"/>
              </a:rPr>
              <a:t>vanuit</a:t>
            </a:r>
            <a:r>
              <a:rPr lang="en-US" sz="1600" b="1" dirty="0">
                <a:solidFill>
                  <a:srgbClr val="0033CC"/>
                </a:solidFill>
                <a:latin typeface="Verdana" panose="020B0604030504040204" pitchFamily="34" charset="0"/>
                <a:ea typeface="Verdana" panose="020B0604030504040204" pitchFamily="34" charset="0"/>
              </a:rPr>
              <a:t> </a:t>
            </a:r>
            <a:r>
              <a:rPr lang="en-US" sz="1600" b="1" dirty="0" err="1">
                <a:solidFill>
                  <a:srgbClr val="0033CC"/>
                </a:solidFill>
                <a:latin typeface="Verdana" panose="020B0604030504040204" pitchFamily="34" charset="0"/>
                <a:ea typeface="Verdana" panose="020B0604030504040204" pitchFamily="34" charset="0"/>
              </a:rPr>
              <a:t>zzp</a:t>
            </a:r>
            <a:r>
              <a:rPr lang="en-US" sz="1600" b="1" dirty="0">
                <a:solidFill>
                  <a:srgbClr val="0033CC"/>
                </a:solidFill>
                <a:latin typeface="Verdana" panose="020B0604030504040204" pitchFamily="34" charset="0"/>
                <a:ea typeface="Verdana" panose="020B0604030504040204" pitchFamily="34" charset="0"/>
              </a:rPr>
              <a:t> </a:t>
            </a:r>
            <a:r>
              <a:rPr lang="en-US" sz="1600" b="1" dirty="0" err="1">
                <a:solidFill>
                  <a:srgbClr val="0033CC"/>
                </a:solidFill>
                <a:latin typeface="Verdana" panose="020B0604030504040204" pitchFamily="34" charset="0"/>
                <a:ea typeface="Verdana" panose="020B0604030504040204" pitchFamily="34" charset="0"/>
              </a:rPr>
              <a:t>wordt</a:t>
            </a:r>
            <a:r>
              <a:rPr lang="en-US" sz="1600" b="1" dirty="0">
                <a:solidFill>
                  <a:srgbClr val="0033CC"/>
                </a:solidFill>
                <a:latin typeface="Verdana" panose="020B0604030504040204" pitchFamily="34" charset="0"/>
                <a:ea typeface="Verdana" panose="020B0604030504040204" pitchFamily="34" charset="0"/>
              </a:rPr>
              <a:t> door </a:t>
            </a:r>
            <a:r>
              <a:rPr lang="en-US" sz="1600" b="1" dirty="0" err="1">
                <a:solidFill>
                  <a:srgbClr val="0033CC"/>
                </a:solidFill>
                <a:latin typeface="Verdana" panose="020B0604030504040204" pitchFamily="34" charset="0"/>
                <a:ea typeface="Verdana" panose="020B0604030504040204" pitchFamily="34" charset="0"/>
              </a:rPr>
              <a:t>klant</a:t>
            </a:r>
            <a:r>
              <a:rPr lang="en-US" sz="1600" b="1" dirty="0">
                <a:solidFill>
                  <a:srgbClr val="0033CC"/>
                </a:solidFill>
                <a:latin typeface="Verdana" panose="020B0604030504040204" pitchFamily="34" charset="0"/>
                <a:ea typeface="Verdana" panose="020B0604030504040204" pitchFamily="34" charset="0"/>
              </a:rPr>
              <a:t> </a:t>
            </a:r>
            <a:r>
              <a:rPr lang="en-US" sz="1600" b="1" dirty="0" err="1">
                <a:solidFill>
                  <a:srgbClr val="0033CC"/>
                </a:solidFill>
                <a:latin typeface="Verdana" panose="020B0604030504040204" pitchFamily="34" charset="0"/>
                <a:ea typeface="Verdana" panose="020B0604030504040204" pitchFamily="34" charset="0"/>
              </a:rPr>
              <a:t>niet</a:t>
            </a:r>
            <a:r>
              <a:rPr lang="en-US" sz="1600" b="1" dirty="0">
                <a:solidFill>
                  <a:srgbClr val="0033CC"/>
                </a:solidFill>
                <a:latin typeface="Verdana" panose="020B0604030504040204" pitchFamily="34" charset="0"/>
                <a:ea typeface="Verdana" panose="020B0604030504040204" pitchFamily="34" charset="0"/>
              </a:rPr>
              <a:t> </a:t>
            </a:r>
            <a:r>
              <a:rPr lang="en-US" sz="1600" b="1" dirty="0" err="1">
                <a:solidFill>
                  <a:srgbClr val="0033CC"/>
                </a:solidFill>
                <a:latin typeface="Verdana" panose="020B0604030504040204" pitchFamily="34" charset="0"/>
                <a:ea typeface="Verdana" panose="020B0604030504040204" pitchFamily="34" charset="0"/>
              </a:rPr>
              <a:t>gezien</a:t>
            </a:r>
            <a:r>
              <a:rPr lang="en-US" sz="1600" b="1" dirty="0">
                <a:solidFill>
                  <a:srgbClr val="0033CC"/>
                </a:solidFill>
                <a:latin typeface="Verdana" panose="020B0604030504040204" pitchFamily="34" charset="0"/>
                <a:ea typeface="Verdana" panose="020B0604030504040204" pitchFamily="34" charset="0"/>
              </a:rPr>
              <a:t> </a:t>
            </a:r>
            <a:r>
              <a:rPr lang="en-US" sz="1600" b="1" dirty="0" err="1">
                <a:solidFill>
                  <a:srgbClr val="0033CC"/>
                </a:solidFill>
                <a:latin typeface="Verdana" panose="020B0604030504040204" pitchFamily="34" charset="0"/>
                <a:ea typeface="Verdana" panose="020B0604030504040204" pitchFamily="34" charset="0"/>
              </a:rPr>
              <a:t>als</a:t>
            </a:r>
            <a:r>
              <a:rPr lang="en-US" sz="1600" b="1" dirty="0">
                <a:solidFill>
                  <a:srgbClr val="0033CC"/>
                </a:solidFill>
                <a:latin typeface="Verdana" panose="020B0604030504040204" pitchFamily="34" charset="0"/>
                <a:ea typeface="Verdana" panose="020B0604030504040204" pitchFamily="34" charset="0"/>
              </a:rPr>
              <a:t> </a:t>
            </a:r>
            <a:r>
              <a:rPr lang="en-US" sz="1600" b="1" dirty="0" err="1">
                <a:solidFill>
                  <a:srgbClr val="0033CC"/>
                </a:solidFill>
                <a:latin typeface="Verdana" panose="020B0604030504040204" pitchFamily="34" charset="0"/>
                <a:ea typeface="Verdana" panose="020B0604030504040204" pitchFamily="34" charset="0"/>
              </a:rPr>
              <a:t>optie</a:t>
            </a:r>
            <a:endParaRPr lang="en-US" sz="1600" b="1" dirty="0">
              <a:solidFill>
                <a:srgbClr val="0033CC"/>
              </a:solidFill>
              <a:latin typeface="Verdana" panose="020B0604030504040204" pitchFamily="34" charset="0"/>
              <a:ea typeface="Verdana" panose="020B0604030504040204" pitchFamily="34" charset="0"/>
            </a:endParaRPr>
          </a:p>
          <a:p>
            <a:pPr marL="0" indent="0">
              <a:buNone/>
            </a:pPr>
            <a:endParaRPr lang="en-US" sz="1600" b="1" dirty="0">
              <a:solidFill>
                <a:srgbClr val="0033CC"/>
              </a:solidFill>
              <a:latin typeface="Verdana" panose="020B0604030504040204" pitchFamily="34" charset="0"/>
              <a:ea typeface="Verdana" panose="020B0604030504040204" pitchFamily="34" charset="0"/>
            </a:endParaRPr>
          </a:p>
          <a:p>
            <a:r>
              <a:rPr lang="en-US" sz="1600" b="1" dirty="0" err="1">
                <a:solidFill>
                  <a:srgbClr val="0033CC"/>
                </a:solidFill>
                <a:latin typeface="Verdana" panose="020B0604030504040204" pitchFamily="34" charset="0"/>
                <a:ea typeface="Verdana" panose="020B0604030504040204" pitchFamily="34" charset="0"/>
              </a:rPr>
              <a:t>Opkomend</a:t>
            </a:r>
            <a:r>
              <a:rPr lang="en-US" sz="1600" b="1" dirty="0">
                <a:solidFill>
                  <a:srgbClr val="0033CC"/>
                </a:solidFill>
                <a:latin typeface="Verdana" panose="020B0604030504040204" pitchFamily="34" charset="0"/>
                <a:ea typeface="Verdana" panose="020B0604030504040204" pitchFamily="34" charset="0"/>
              </a:rPr>
              <a:t> </a:t>
            </a:r>
            <a:r>
              <a:rPr lang="en-US" sz="1600" b="1" dirty="0" err="1">
                <a:solidFill>
                  <a:srgbClr val="0033CC"/>
                </a:solidFill>
                <a:latin typeface="Verdana" panose="020B0604030504040204" pitchFamily="34" charset="0"/>
                <a:ea typeface="Verdana" panose="020B0604030504040204" pitchFamily="34" charset="0"/>
              </a:rPr>
              <a:t>duur</a:t>
            </a:r>
            <a:r>
              <a:rPr lang="en-US" sz="1600" b="1" dirty="0">
                <a:solidFill>
                  <a:srgbClr val="0033CC"/>
                </a:solidFill>
                <a:latin typeface="Verdana" panose="020B0604030504040204" pitchFamily="34" charset="0"/>
                <a:ea typeface="Verdana" panose="020B0604030504040204" pitchFamily="34" charset="0"/>
              </a:rPr>
              <a:t> </a:t>
            </a:r>
            <a:r>
              <a:rPr lang="en-US" sz="1600" b="1" dirty="0" err="1">
                <a:solidFill>
                  <a:srgbClr val="0033CC"/>
                </a:solidFill>
                <a:latin typeface="Verdana" panose="020B0604030504040204" pitchFamily="34" charset="0"/>
                <a:ea typeface="Verdana" panose="020B0604030504040204" pitchFamily="34" charset="0"/>
              </a:rPr>
              <a:t>alternatief</a:t>
            </a:r>
            <a:r>
              <a:rPr lang="en-US" sz="1600" b="1" dirty="0">
                <a:solidFill>
                  <a:srgbClr val="0033CC"/>
                </a:solidFill>
                <a:latin typeface="Verdana" panose="020B0604030504040204" pitchFamily="34" charset="0"/>
                <a:ea typeface="Verdana" panose="020B0604030504040204" pitchFamily="34" charset="0"/>
              </a:rPr>
              <a:t> </a:t>
            </a:r>
            <a:r>
              <a:rPr lang="en-US" sz="1600" b="1" dirty="0" err="1">
                <a:solidFill>
                  <a:srgbClr val="0033CC"/>
                </a:solidFill>
                <a:latin typeface="Verdana" panose="020B0604030504040204" pitchFamily="34" charset="0"/>
                <a:ea typeface="Verdana" panose="020B0604030504040204" pitchFamily="34" charset="0"/>
              </a:rPr>
              <a:t>verlonen</a:t>
            </a:r>
            <a:r>
              <a:rPr lang="en-US" sz="1600" b="1" dirty="0">
                <a:solidFill>
                  <a:srgbClr val="0033CC"/>
                </a:solidFill>
                <a:latin typeface="Verdana" panose="020B0604030504040204" pitchFamily="34" charset="0"/>
                <a:ea typeface="Verdana" panose="020B0604030504040204" pitchFamily="34" charset="0"/>
              </a:rPr>
              <a:t> in eigen </a:t>
            </a:r>
            <a:r>
              <a:rPr lang="en-US" sz="1600" b="1" dirty="0" err="1">
                <a:solidFill>
                  <a:srgbClr val="0033CC"/>
                </a:solidFill>
                <a:latin typeface="Verdana" panose="020B0604030504040204" pitchFamily="34" charset="0"/>
                <a:ea typeface="Verdana" panose="020B0604030504040204" pitchFamily="34" charset="0"/>
              </a:rPr>
              <a:t>onderneming</a:t>
            </a:r>
            <a:r>
              <a:rPr lang="en-US" sz="1600" b="1" dirty="0">
                <a:solidFill>
                  <a:srgbClr val="0033CC"/>
                </a:solidFill>
                <a:latin typeface="Verdana" panose="020B0604030504040204" pitchFamily="34" charset="0"/>
                <a:ea typeface="Verdana" panose="020B0604030504040204" pitchFamily="34" charset="0"/>
              </a:rPr>
              <a:t> (</a:t>
            </a:r>
            <a:r>
              <a:rPr lang="en-US" sz="1600" b="1" dirty="0" err="1">
                <a:solidFill>
                  <a:srgbClr val="0033CC"/>
                </a:solidFill>
                <a:latin typeface="Verdana" panose="020B0604030504040204" pitchFamily="34" charset="0"/>
                <a:ea typeface="Verdana" panose="020B0604030504040204" pitchFamily="34" charset="0"/>
              </a:rPr>
              <a:t>Midlance</a:t>
            </a:r>
            <a:r>
              <a:rPr lang="en-US" sz="1600" b="1" dirty="0">
                <a:solidFill>
                  <a:srgbClr val="0033CC"/>
                </a:solidFill>
                <a:latin typeface="Verdana" panose="020B0604030504040204" pitchFamily="34" charset="0"/>
                <a:ea typeface="Verdana" panose="020B0604030504040204" pitchFamily="34" charset="0"/>
              </a:rPr>
              <a:t>, VUR)</a:t>
            </a:r>
          </a:p>
          <a:p>
            <a:pPr marL="0" indent="0">
              <a:buNone/>
            </a:pPr>
            <a:endParaRPr lang="en-US" sz="1600" b="1" dirty="0">
              <a:solidFill>
                <a:srgbClr val="0033CC"/>
              </a:solidFill>
              <a:latin typeface="Verdana" panose="020B0604030504040204" pitchFamily="34" charset="0"/>
              <a:ea typeface="Verdana" panose="020B0604030504040204" pitchFamily="34" charset="0"/>
            </a:endParaRPr>
          </a:p>
          <a:p>
            <a:r>
              <a:rPr lang="en-US" sz="1600" b="1" dirty="0" err="1">
                <a:solidFill>
                  <a:srgbClr val="0033CC"/>
                </a:solidFill>
                <a:latin typeface="Verdana" panose="020B0604030504040204" pitchFamily="34" charset="0"/>
                <a:ea typeface="Verdana" panose="020B0604030504040204" pitchFamily="34" charset="0"/>
              </a:rPr>
              <a:t>Beter</a:t>
            </a:r>
            <a:r>
              <a:rPr lang="en-US" sz="1600" b="1" dirty="0">
                <a:solidFill>
                  <a:srgbClr val="0033CC"/>
                </a:solidFill>
                <a:latin typeface="Verdana" panose="020B0604030504040204" pitchFamily="34" charset="0"/>
                <a:ea typeface="Verdana" panose="020B0604030504040204" pitchFamily="34" charset="0"/>
              </a:rPr>
              <a:t> </a:t>
            </a:r>
            <a:r>
              <a:rPr lang="en-US" sz="1600" b="1" dirty="0" err="1">
                <a:solidFill>
                  <a:srgbClr val="0033CC"/>
                </a:solidFill>
                <a:latin typeface="Verdana" panose="020B0604030504040204" pitchFamily="34" charset="0"/>
                <a:ea typeface="Verdana" panose="020B0604030504040204" pitchFamily="34" charset="0"/>
              </a:rPr>
              <a:t>alternatief</a:t>
            </a:r>
            <a:r>
              <a:rPr lang="en-US" sz="1600" b="1" dirty="0">
                <a:solidFill>
                  <a:srgbClr val="0033CC"/>
                </a:solidFill>
                <a:latin typeface="Verdana" panose="020B0604030504040204" pitchFamily="34" charset="0"/>
                <a:ea typeface="Verdana" panose="020B0604030504040204" pitchFamily="34" charset="0"/>
              </a:rPr>
              <a:t> is </a:t>
            </a:r>
            <a:r>
              <a:rPr lang="en-US" sz="1600" b="1" dirty="0" err="1">
                <a:solidFill>
                  <a:srgbClr val="0033CC"/>
                </a:solidFill>
                <a:latin typeface="Verdana" panose="020B0604030504040204" pitchFamily="34" charset="0"/>
                <a:ea typeface="Verdana" panose="020B0604030504040204" pitchFamily="34" charset="0"/>
              </a:rPr>
              <a:t>verlonen</a:t>
            </a:r>
            <a:r>
              <a:rPr lang="en-US" sz="1600" b="1" dirty="0">
                <a:solidFill>
                  <a:srgbClr val="0033CC"/>
                </a:solidFill>
                <a:latin typeface="Verdana" panose="020B0604030504040204" pitchFamily="34" charset="0"/>
                <a:ea typeface="Verdana" panose="020B0604030504040204" pitchFamily="34" charset="0"/>
              </a:rPr>
              <a:t>, all-in loon (</a:t>
            </a:r>
            <a:r>
              <a:rPr lang="en-US" sz="1600" b="1" dirty="0" err="1">
                <a:solidFill>
                  <a:srgbClr val="0033CC"/>
                </a:solidFill>
                <a:latin typeface="Verdana" panose="020B0604030504040204" pitchFamily="34" charset="0"/>
                <a:ea typeface="Verdana" panose="020B0604030504040204" pitchFamily="34" charset="0"/>
              </a:rPr>
              <a:t>zelfde</a:t>
            </a:r>
            <a:r>
              <a:rPr lang="en-US" sz="1600" b="1" dirty="0">
                <a:solidFill>
                  <a:srgbClr val="0033CC"/>
                </a:solidFill>
                <a:latin typeface="Verdana" panose="020B0604030504040204" pitchFamily="34" charset="0"/>
                <a:ea typeface="Verdana" panose="020B0604030504040204" pitchFamily="34" charset="0"/>
              </a:rPr>
              <a:t> </a:t>
            </a:r>
            <a:r>
              <a:rPr lang="en-US" sz="1600" b="1" dirty="0" err="1">
                <a:solidFill>
                  <a:srgbClr val="0033CC"/>
                </a:solidFill>
                <a:latin typeface="Verdana" panose="020B0604030504040204" pitchFamily="34" charset="0"/>
                <a:ea typeface="Verdana" panose="020B0604030504040204" pitchFamily="34" charset="0"/>
              </a:rPr>
              <a:t>rechten</a:t>
            </a:r>
            <a:r>
              <a:rPr lang="en-US" sz="1600" b="1" dirty="0">
                <a:solidFill>
                  <a:srgbClr val="0033CC"/>
                </a:solidFill>
                <a:latin typeface="Verdana" panose="020B0604030504040204" pitchFamily="34" charset="0"/>
                <a:ea typeface="Verdana" panose="020B0604030504040204" pitchFamily="34" charset="0"/>
              </a:rPr>
              <a:t>, </a:t>
            </a:r>
            <a:r>
              <a:rPr lang="en-US" sz="1600" b="1" dirty="0" err="1">
                <a:solidFill>
                  <a:srgbClr val="0033CC"/>
                </a:solidFill>
                <a:latin typeface="Verdana" panose="020B0604030504040204" pitchFamily="34" charset="0"/>
                <a:ea typeface="Verdana" panose="020B0604030504040204" pitchFamily="34" charset="0"/>
              </a:rPr>
              <a:t>meer</a:t>
            </a:r>
            <a:r>
              <a:rPr lang="en-US" sz="1600" b="1" dirty="0">
                <a:solidFill>
                  <a:srgbClr val="0033CC"/>
                </a:solidFill>
                <a:latin typeface="Verdana" panose="020B0604030504040204" pitchFamily="34" charset="0"/>
                <a:ea typeface="Verdana" panose="020B0604030504040204" pitchFamily="34" charset="0"/>
              </a:rPr>
              <a:t> </a:t>
            </a:r>
            <a:r>
              <a:rPr lang="en-US" sz="1600" b="1" dirty="0" err="1">
                <a:solidFill>
                  <a:srgbClr val="0033CC"/>
                </a:solidFill>
                <a:latin typeface="Verdana" panose="020B0604030504040204" pitchFamily="34" charset="0"/>
                <a:ea typeface="Verdana" panose="020B0604030504040204" pitchFamily="34" charset="0"/>
              </a:rPr>
              <a:t>netto</a:t>
            </a:r>
            <a:r>
              <a:rPr lang="en-US" sz="1600" b="1" dirty="0">
                <a:solidFill>
                  <a:srgbClr val="0033CC"/>
                </a:solidFill>
                <a:latin typeface="Verdana" panose="020B0604030504040204" pitchFamily="34" charset="0"/>
                <a:ea typeface="Verdana" panose="020B0604030504040204" pitchFamily="34" charset="0"/>
              </a:rPr>
              <a:t>)</a:t>
            </a:r>
          </a:p>
          <a:p>
            <a:endParaRPr lang="en-US" sz="1600" dirty="0"/>
          </a:p>
        </p:txBody>
      </p:sp>
      <p:pic>
        <p:nvPicPr>
          <p:cNvPr id="5" name="Tijdelijke aanduiding voor inhoud 4">
            <a:extLst>
              <a:ext uri="{FF2B5EF4-FFF2-40B4-BE49-F238E27FC236}">
                <a16:creationId xmlns:a16="http://schemas.microsoft.com/office/drawing/2014/main" id="{D40AFBC8-7311-5885-5B7D-7594BE068F8A}"/>
              </a:ext>
            </a:extLst>
          </p:cNvPr>
          <p:cNvPicPr>
            <a:picLocks noGrp="1" noChangeAspect="1"/>
          </p:cNvPicPr>
          <p:nvPr>
            <p:ph sz="half" idx="2"/>
          </p:nvPr>
        </p:nvPicPr>
        <p:blipFill>
          <a:blip r:embed="rId2"/>
          <a:stretch>
            <a:fillRect/>
          </a:stretch>
        </p:blipFill>
        <p:spPr>
          <a:xfrm>
            <a:off x="2303748" y="1196753"/>
            <a:ext cx="4536504" cy="2664296"/>
          </a:xfrm>
          <a:noFill/>
        </p:spPr>
      </p:pic>
      <p:sp>
        <p:nvSpPr>
          <p:cNvPr id="3" name="Titel 1">
            <a:extLst>
              <a:ext uri="{FF2B5EF4-FFF2-40B4-BE49-F238E27FC236}">
                <a16:creationId xmlns:a16="http://schemas.microsoft.com/office/drawing/2014/main" id="{F5001DDB-39BD-204B-4148-9E51A897C144}"/>
              </a:ext>
            </a:extLst>
          </p:cNvPr>
          <p:cNvSpPr txBox="1">
            <a:spLocks/>
          </p:cNvSpPr>
          <p:nvPr/>
        </p:nvSpPr>
        <p:spPr bwMode="auto">
          <a:xfrm>
            <a:off x="1475656" y="404664"/>
            <a:ext cx="6861448" cy="418058"/>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a:lstStyle>
          <a:p>
            <a:r>
              <a:rPr lang="nl-NL" sz="2400" b="1" kern="0" dirty="0">
                <a:solidFill>
                  <a:srgbClr val="FF9900"/>
                </a:solidFill>
                <a:latin typeface="Verdana" pitchFamily="34" charset="0"/>
                <a:ea typeface="Verdana" pitchFamily="34" charset="0"/>
                <a:cs typeface="Verdana" pitchFamily="34" charset="0"/>
              </a:rPr>
              <a:t>De ZZP-er die “wordt </a:t>
            </a:r>
            <a:r>
              <a:rPr lang="nl-NL" sz="2400" b="1" kern="0" dirty="0" err="1">
                <a:solidFill>
                  <a:srgbClr val="FF9900"/>
                </a:solidFill>
                <a:latin typeface="Verdana" pitchFamily="34" charset="0"/>
                <a:ea typeface="Verdana" pitchFamily="34" charset="0"/>
                <a:cs typeface="Verdana" pitchFamily="34" charset="0"/>
              </a:rPr>
              <a:t>verloond</a:t>
            </a:r>
            <a:r>
              <a:rPr lang="nl-NL" sz="2400" b="1" kern="0" dirty="0">
                <a:solidFill>
                  <a:srgbClr val="FF9900"/>
                </a:solidFill>
                <a:latin typeface="Verdana" pitchFamily="34" charset="0"/>
                <a:ea typeface="Verdana" pitchFamily="34" charset="0"/>
                <a:cs typeface="Verdana" pitchFamily="34" charset="0"/>
              </a:rPr>
              <a:t>”</a:t>
            </a:r>
          </a:p>
        </p:txBody>
      </p:sp>
    </p:spTree>
    <p:extLst>
      <p:ext uri="{BB962C8B-B14F-4D97-AF65-F5344CB8AC3E}">
        <p14:creationId xmlns:p14="http://schemas.microsoft.com/office/powerpoint/2010/main" val="74112452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98"/>
        <p:cNvGrpSpPr/>
        <p:nvPr/>
      </p:nvGrpSpPr>
      <p:grpSpPr>
        <a:xfrm>
          <a:off x="0" y="0"/>
          <a:ext cx="0" cy="0"/>
          <a:chOff x="0" y="0"/>
          <a:chExt cx="0" cy="0"/>
        </a:xfrm>
      </p:grpSpPr>
      <p:sp>
        <p:nvSpPr>
          <p:cNvPr id="99" name="Google Shape;99;p25"/>
          <p:cNvSpPr txBox="1"/>
          <p:nvPr/>
        </p:nvSpPr>
        <p:spPr>
          <a:xfrm>
            <a:off x="2697588" y="3523925"/>
            <a:ext cx="3748800" cy="3540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nl" sz="1100">
                <a:latin typeface="Roboto"/>
                <a:ea typeface="Roboto"/>
                <a:cs typeface="Roboto"/>
                <a:sym typeface="Roboto"/>
              </a:rPr>
              <a:t>28 september 2022 | Culemborg</a:t>
            </a:r>
            <a:endParaRPr sz="1100">
              <a:latin typeface="Roboto"/>
              <a:ea typeface="Roboto"/>
              <a:cs typeface="Roboto"/>
              <a:sym typeface="Roboto"/>
            </a:endParaRPr>
          </a:p>
        </p:txBody>
      </p:sp>
      <p:sp>
        <p:nvSpPr>
          <p:cNvPr id="100" name="Google Shape;100;p25"/>
          <p:cNvSpPr txBox="1"/>
          <p:nvPr/>
        </p:nvSpPr>
        <p:spPr>
          <a:xfrm>
            <a:off x="2929838" y="2719675"/>
            <a:ext cx="3748800" cy="354000"/>
          </a:xfrm>
          <a:prstGeom prst="rect">
            <a:avLst/>
          </a:prstGeom>
          <a:noFill/>
          <a:ln>
            <a:noFill/>
          </a:ln>
        </p:spPr>
        <p:txBody>
          <a:bodyPr spcFirstLastPara="1" wrap="square" lIns="91425" tIns="91425" rIns="91425" bIns="91425" anchor="t" anchorCtr="0">
            <a:spAutoFit/>
          </a:bodyPr>
          <a:lstStyle/>
          <a:p>
            <a:pPr marL="457200" lvl="0" indent="-298450" algn="ctr" rtl="0">
              <a:spcBef>
                <a:spcPts val="0"/>
              </a:spcBef>
              <a:spcAft>
                <a:spcPts val="0"/>
              </a:spcAft>
              <a:buSzPts val="1100"/>
              <a:buFont typeface="Roboto"/>
              <a:buChar char="-"/>
            </a:pPr>
            <a:endParaRPr sz="1100">
              <a:latin typeface="Roboto"/>
              <a:ea typeface="Roboto"/>
              <a:cs typeface="Roboto"/>
              <a:sym typeface="Roboto"/>
            </a:endParaRPr>
          </a:p>
        </p:txBody>
      </p:sp>
    </p:spTree>
    <p:extLst>
      <p:ext uri="{BB962C8B-B14F-4D97-AF65-F5344CB8AC3E}">
        <p14:creationId xmlns:p14="http://schemas.microsoft.com/office/powerpoint/2010/main" val="347341255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EF8EF"/>
        </a:solidFill>
        <a:effectLst/>
      </p:bgPr>
    </p:bg>
    <p:spTree>
      <p:nvGrpSpPr>
        <p:cNvPr id="1" name="Shape 104"/>
        <p:cNvGrpSpPr/>
        <p:nvPr/>
      </p:nvGrpSpPr>
      <p:grpSpPr>
        <a:xfrm>
          <a:off x="0" y="0"/>
          <a:ext cx="0" cy="0"/>
          <a:chOff x="0" y="0"/>
          <a:chExt cx="0" cy="0"/>
        </a:xfrm>
      </p:grpSpPr>
      <p:pic>
        <p:nvPicPr>
          <p:cNvPr id="105" name="Google Shape;105;p26"/>
          <p:cNvPicPr preferRelativeResize="0"/>
          <p:nvPr/>
        </p:nvPicPr>
        <p:blipFill rotWithShape="1">
          <a:blip r:embed="rId3">
            <a:alphaModFix/>
          </a:blip>
          <a:srcRect r="72064"/>
          <a:stretch/>
        </p:blipFill>
        <p:spPr>
          <a:xfrm>
            <a:off x="8420451" y="5344651"/>
            <a:ext cx="359999" cy="326897"/>
          </a:xfrm>
          <a:prstGeom prst="rect">
            <a:avLst/>
          </a:prstGeom>
          <a:noFill/>
          <a:ln>
            <a:noFill/>
          </a:ln>
        </p:spPr>
      </p:pic>
      <p:sp>
        <p:nvSpPr>
          <p:cNvPr id="106" name="Google Shape;106;p26"/>
          <p:cNvSpPr txBox="1"/>
          <p:nvPr/>
        </p:nvSpPr>
        <p:spPr>
          <a:xfrm>
            <a:off x="2697588" y="2913300"/>
            <a:ext cx="3748800" cy="3540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nl" sz="1100">
                <a:latin typeface="Roboto"/>
                <a:ea typeface="Roboto"/>
                <a:cs typeface="Roboto"/>
                <a:sym typeface="Roboto"/>
              </a:rPr>
              <a:t>(Template | lege pagina)</a:t>
            </a:r>
            <a:endParaRPr sz="1100">
              <a:latin typeface="Roboto"/>
              <a:ea typeface="Roboto"/>
              <a:cs typeface="Roboto"/>
              <a:sym typeface="Roboto"/>
            </a:endParaRPr>
          </a:p>
        </p:txBody>
      </p:sp>
      <p:pic>
        <p:nvPicPr>
          <p:cNvPr id="107" name="Google Shape;107;p26"/>
          <p:cNvPicPr preferRelativeResize="0"/>
          <p:nvPr/>
        </p:nvPicPr>
        <p:blipFill>
          <a:blip r:embed="rId4">
            <a:alphaModFix/>
          </a:blip>
          <a:stretch>
            <a:fillRect/>
          </a:stretch>
        </p:blipFill>
        <p:spPr>
          <a:xfrm>
            <a:off x="2262800" y="1076713"/>
            <a:ext cx="4437750" cy="4704575"/>
          </a:xfrm>
          <a:prstGeom prst="rect">
            <a:avLst/>
          </a:prstGeom>
          <a:noFill/>
          <a:ln>
            <a:noFill/>
          </a:ln>
        </p:spPr>
      </p:pic>
    </p:spTree>
    <p:extLst>
      <p:ext uri="{BB962C8B-B14F-4D97-AF65-F5344CB8AC3E}">
        <p14:creationId xmlns:p14="http://schemas.microsoft.com/office/powerpoint/2010/main" val="39090368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11"/>
        <p:cNvGrpSpPr/>
        <p:nvPr/>
      </p:nvGrpSpPr>
      <p:grpSpPr>
        <a:xfrm>
          <a:off x="0" y="0"/>
          <a:ext cx="0" cy="0"/>
          <a:chOff x="0" y="0"/>
          <a:chExt cx="0" cy="0"/>
        </a:xfrm>
      </p:grpSpPr>
      <p:pic>
        <p:nvPicPr>
          <p:cNvPr id="112" name="Google Shape;112;p27"/>
          <p:cNvPicPr preferRelativeResize="0"/>
          <p:nvPr/>
        </p:nvPicPr>
        <p:blipFill rotWithShape="1">
          <a:blip r:embed="rId4">
            <a:alphaModFix/>
          </a:blip>
          <a:srcRect r="72064"/>
          <a:stretch/>
        </p:blipFill>
        <p:spPr>
          <a:xfrm>
            <a:off x="8420451" y="5344651"/>
            <a:ext cx="359999" cy="326897"/>
          </a:xfrm>
          <a:prstGeom prst="rect">
            <a:avLst/>
          </a:prstGeom>
          <a:noFill/>
          <a:ln>
            <a:noFill/>
          </a:ln>
        </p:spPr>
      </p:pic>
      <p:sp>
        <p:nvSpPr>
          <p:cNvPr id="113" name="Google Shape;113;p27"/>
          <p:cNvSpPr txBox="1"/>
          <p:nvPr/>
        </p:nvSpPr>
        <p:spPr>
          <a:xfrm>
            <a:off x="818200" y="2074850"/>
            <a:ext cx="6138600" cy="14160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nl" sz="1600">
                <a:solidFill>
                  <a:srgbClr val="222222"/>
                </a:solidFill>
                <a:latin typeface="Roboto"/>
                <a:ea typeface="Roboto"/>
                <a:cs typeface="Roboto"/>
                <a:sym typeface="Roboto"/>
              </a:rPr>
              <a:t>Volop discussies over de platformeconomie en werkplatformen</a:t>
            </a:r>
            <a:br>
              <a:rPr lang="nl" sz="1600">
                <a:solidFill>
                  <a:srgbClr val="222222"/>
                </a:solidFill>
                <a:latin typeface="Roboto"/>
                <a:ea typeface="Roboto"/>
                <a:cs typeface="Roboto"/>
                <a:sym typeface="Roboto"/>
              </a:rPr>
            </a:br>
            <a:endParaRPr sz="1600">
              <a:solidFill>
                <a:srgbClr val="222222"/>
              </a:solidFill>
              <a:latin typeface="Roboto"/>
              <a:ea typeface="Roboto"/>
              <a:cs typeface="Roboto"/>
              <a:sym typeface="Roboto"/>
            </a:endParaRPr>
          </a:p>
          <a:p>
            <a:pPr marL="457200" lvl="0" indent="-330200" algn="l" rtl="0">
              <a:spcBef>
                <a:spcPts val="0"/>
              </a:spcBef>
              <a:spcAft>
                <a:spcPts val="0"/>
              </a:spcAft>
              <a:buClr>
                <a:srgbClr val="222222"/>
              </a:buClr>
              <a:buSzPts val="1600"/>
              <a:buFont typeface="Roboto"/>
              <a:buChar char="●"/>
            </a:pPr>
            <a:r>
              <a:rPr lang="nl" sz="1600">
                <a:solidFill>
                  <a:srgbClr val="222222"/>
                </a:solidFill>
                <a:latin typeface="Roboto"/>
                <a:ea typeface="Roboto"/>
                <a:cs typeface="Roboto"/>
                <a:sym typeface="Roboto"/>
              </a:rPr>
              <a:t>Wel of geen ZZP-er?</a:t>
            </a:r>
            <a:endParaRPr sz="1600">
              <a:solidFill>
                <a:srgbClr val="222222"/>
              </a:solidFill>
              <a:latin typeface="Roboto"/>
              <a:ea typeface="Roboto"/>
              <a:cs typeface="Roboto"/>
              <a:sym typeface="Roboto"/>
            </a:endParaRPr>
          </a:p>
          <a:p>
            <a:pPr marL="457200" lvl="0" indent="-330200" algn="l" rtl="0">
              <a:spcBef>
                <a:spcPts val="0"/>
              </a:spcBef>
              <a:spcAft>
                <a:spcPts val="0"/>
              </a:spcAft>
              <a:buClr>
                <a:srgbClr val="222222"/>
              </a:buClr>
              <a:buSzPts val="1600"/>
              <a:buFont typeface="Roboto"/>
              <a:buChar char="●"/>
            </a:pPr>
            <a:r>
              <a:rPr lang="nl" sz="1600">
                <a:solidFill>
                  <a:srgbClr val="222222"/>
                </a:solidFill>
                <a:latin typeface="Roboto"/>
                <a:ea typeface="Roboto"/>
                <a:cs typeface="Roboto"/>
                <a:sym typeface="Roboto"/>
              </a:rPr>
              <a:t>(te) Lage tarieven</a:t>
            </a:r>
            <a:endParaRPr sz="1600">
              <a:solidFill>
                <a:srgbClr val="222222"/>
              </a:solidFill>
              <a:latin typeface="Roboto"/>
              <a:ea typeface="Roboto"/>
              <a:cs typeface="Roboto"/>
              <a:sym typeface="Roboto"/>
            </a:endParaRPr>
          </a:p>
          <a:p>
            <a:pPr marL="457200" lvl="0" indent="-330200" algn="l" rtl="0">
              <a:spcBef>
                <a:spcPts val="0"/>
              </a:spcBef>
              <a:spcAft>
                <a:spcPts val="0"/>
              </a:spcAft>
              <a:buClr>
                <a:srgbClr val="222222"/>
              </a:buClr>
              <a:buSzPts val="1600"/>
              <a:buFont typeface="Roboto"/>
              <a:buChar char="●"/>
            </a:pPr>
            <a:r>
              <a:rPr lang="nl" sz="1600">
                <a:solidFill>
                  <a:srgbClr val="222222"/>
                </a:solidFill>
                <a:latin typeface="Roboto"/>
                <a:ea typeface="Roboto"/>
                <a:cs typeface="Roboto"/>
                <a:sym typeface="Roboto"/>
              </a:rPr>
              <a:t>Sturende algoritmen</a:t>
            </a:r>
            <a:endParaRPr sz="1600">
              <a:solidFill>
                <a:srgbClr val="222222"/>
              </a:solidFill>
              <a:latin typeface="Roboto"/>
              <a:ea typeface="Roboto"/>
              <a:cs typeface="Roboto"/>
              <a:sym typeface="Roboto"/>
            </a:endParaRPr>
          </a:p>
        </p:txBody>
      </p:sp>
    </p:spTree>
    <p:extLst>
      <p:ext uri="{BB962C8B-B14F-4D97-AF65-F5344CB8AC3E}">
        <p14:creationId xmlns:p14="http://schemas.microsoft.com/office/powerpoint/2010/main" val="146801167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17"/>
        <p:cNvGrpSpPr/>
        <p:nvPr/>
      </p:nvGrpSpPr>
      <p:grpSpPr>
        <a:xfrm>
          <a:off x="0" y="0"/>
          <a:ext cx="0" cy="0"/>
          <a:chOff x="0" y="0"/>
          <a:chExt cx="0" cy="0"/>
        </a:xfrm>
      </p:grpSpPr>
      <p:pic>
        <p:nvPicPr>
          <p:cNvPr id="118" name="Google Shape;118;p28"/>
          <p:cNvPicPr preferRelativeResize="0"/>
          <p:nvPr/>
        </p:nvPicPr>
        <p:blipFill rotWithShape="1">
          <a:blip r:embed="rId4">
            <a:alphaModFix/>
          </a:blip>
          <a:srcRect r="72064"/>
          <a:stretch/>
        </p:blipFill>
        <p:spPr>
          <a:xfrm>
            <a:off x="8420451" y="5344651"/>
            <a:ext cx="359999" cy="326897"/>
          </a:xfrm>
          <a:prstGeom prst="rect">
            <a:avLst/>
          </a:prstGeom>
          <a:noFill/>
          <a:ln>
            <a:noFill/>
          </a:ln>
        </p:spPr>
      </p:pic>
      <p:sp>
        <p:nvSpPr>
          <p:cNvPr id="119" name="Google Shape;119;p28"/>
          <p:cNvSpPr txBox="1"/>
          <p:nvPr/>
        </p:nvSpPr>
        <p:spPr>
          <a:xfrm>
            <a:off x="818200" y="2074850"/>
            <a:ext cx="6138600" cy="1662300"/>
          </a:xfrm>
          <a:prstGeom prst="rect">
            <a:avLst/>
          </a:prstGeom>
          <a:noFill/>
          <a:ln>
            <a:noFill/>
          </a:ln>
        </p:spPr>
        <p:txBody>
          <a:bodyPr spcFirstLastPara="1" wrap="square" lIns="91425" tIns="91425" rIns="91425" bIns="91425" anchor="t" anchorCtr="0">
            <a:spAutoFit/>
          </a:bodyPr>
          <a:lstStyle/>
          <a:p>
            <a:pPr marL="457200" lvl="0" indent="-330200" algn="l" rtl="0">
              <a:spcBef>
                <a:spcPts val="0"/>
              </a:spcBef>
              <a:spcAft>
                <a:spcPts val="0"/>
              </a:spcAft>
              <a:buClr>
                <a:srgbClr val="222222"/>
              </a:buClr>
              <a:buSzPts val="1600"/>
              <a:buFont typeface="Roboto"/>
              <a:buChar char="●"/>
            </a:pPr>
            <a:r>
              <a:rPr lang="nl" sz="1600">
                <a:solidFill>
                  <a:srgbClr val="222222"/>
                </a:solidFill>
                <a:latin typeface="Roboto"/>
                <a:ea typeface="Roboto"/>
                <a:cs typeface="Roboto"/>
                <a:sym typeface="Roboto"/>
              </a:rPr>
              <a:t>Schaalbaarheid enorm vergroten</a:t>
            </a:r>
            <a:endParaRPr sz="1600">
              <a:solidFill>
                <a:srgbClr val="222222"/>
              </a:solidFill>
              <a:latin typeface="Roboto"/>
              <a:ea typeface="Roboto"/>
              <a:cs typeface="Roboto"/>
              <a:sym typeface="Roboto"/>
            </a:endParaRPr>
          </a:p>
          <a:p>
            <a:pPr marL="457200" lvl="0" indent="-330200" algn="l" rtl="0">
              <a:spcBef>
                <a:spcPts val="0"/>
              </a:spcBef>
              <a:spcAft>
                <a:spcPts val="0"/>
              </a:spcAft>
              <a:buClr>
                <a:srgbClr val="222222"/>
              </a:buClr>
              <a:buSzPts val="1600"/>
              <a:buFont typeface="Roboto"/>
              <a:buChar char="●"/>
            </a:pPr>
            <a:r>
              <a:rPr lang="nl" sz="1600">
                <a:solidFill>
                  <a:srgbClr val="222222"/>
                </a:solidFill>
                <a:latin typeface="Roboto"/>
                <a:ea typeface="Roboto"/>
                <a:cs typeface="Roboto"/>
                <a:sym typeface="Roboto"/>
              </a:rPr>
              <a:t>Gelijke kansen bevorderen</a:t>
            </a:r>
            <a:endParaRPr sz="1600">
              <a:solidFill>
                <a:srgbClr val="222222"/>
              </a:solidFill>
              <a:latin typeface="Roboto"/>
              <a:ea typeface="Roboto"/>
              <a:cs typeface="Roboto"/>
              <a:sym typeface="Roboto"/>
            </a:endParaRPr>
          </a:p>
          <a:p>
            <a:pPr marL="457200" lvl="0" indent="-330200" algn="l" rtl="0">
              <a:spcBef>
                <a:spcPts val="0"/>
              </a:spcBef>
              <a:spcAft>
                <a:spcPts val="0"/>
              </a:spcAft>
              <a:buClr>
                <a:srgbClr val="222222"/>
              </a:buClr>
              <a:buSzPts val="1600"/>
              <a:buFont typeface="Roboto"/>
              <a:buChar char="●"/>
            </a:pPr>
            <a:r>
              <a:rPr lang="nl" sz="1600">
                <a:solidFill>
                  <a:srgbClr val="222222"/>
                </a:solidFill>
                <a:latin typeface="Roboto"/>
                <a:ea typeface="Roboto"/>
                <a:cs typeface="Roboto"/>
                <a:sym typeface="Roboto"/>
              </a:rPr>
              <a:t>Procesmatig werken introduceren en/of borgen</a:t>
            </a:r>
            <a:endParaRPr sz="1600">
              <a:solidFill>
                <a:srgbClr val="222222"/>
              </a:solidFill>
              <a:latin typeface="Roboto"/>
              <a:ea typeface="Roboto"/>
              <a:cs typeface="Roboto"/>
              <a:sym typeface="Roboto"/>
            </a:endParaRPr>
          </a:p>
          <a:p>
            <a:pPr marL="457200" lvl="0" indent="-330200" algn="l" rtl="0">
              <a:spcBef>
                <a:spcPts val="0"/>
              </a:spcBef>
              <a:spcAft>
                <a:spcPts val="0"/>
              </a:spcAft>
              <a:buClr>
                <a:srgbClr val="222222"/>
              </a:buClr>
              <a:buSzPts val="1600"/>
              <a:buFont typeface="Roboto"/>
              <a:buChar char="●"/>
            </a:pPr>
            <a:r>
              <a:rPr lang="nl" sz="1600">
                <a:solidFill>
                  <a:srgbClr val="222222"/>
                </a:solidFill>
                <a:latin typeface="Roboto"/>
                <a:ea typeface="Roboto"/>
                <a:cs typeface="Roboto"/>
                <a:sym typeface="Roboto"/>
              </a:rPr>
              <a:t>Kwaliteitsverhogend, tijd- en kostenbesparend</a:t>
            </a:r>
            <a:endParaRPr sz="1600">
              <a:solidFill>
                <a:srgbClr val="222222"/>
              </a:solidFill>
              <a:latin typeface="Roboto"/>
              <a:ea typeface="Roboto"/>
              <a:cs typeface="Roboto"/>
              <a:sym typeface="Roboto"/>
            </a:endParaRPr>
          </a:p>
          <a:p>
            <a:pPr marL="457200" lvl="0" indent="-330200" algn="l" rtl="0">
              <a:spcBef>
                <a:spcPts val="0"/>
              </a:spcBef>
              <a:spcAft>
                <a:spcPts val="0"/>
              </a:spcAft>
              <a:buClr>
                <a:srgbClr val="222222"/>
              </a:buClr>
              <a:buSzPts val="1600"/>
              <a:buFont typeface="Roboto"/>
              <a:buChar char="●"/>
            </a:pPr>
            <a:r>
              <a:rPr lang="nl" sz="1600">
                <a:solidFill>
                  <a:srgbClr val="222222"/>
                </a:solidFill>
                <a:latin typeface="Roboto"/>
                <a:ea typeface="Roboto"/>
                <a:cs typeface="Roboto"/>
                <a:sym typeface="Roboto"/>
              </a:rPr>
              <a:t>Transparant en fatsoenlijk</a:t>
            </a:r>
            <a:endParaRPr sz="1600">
              <a:solidFill>
                <a:srgbClr val="222222"/>
              </a:solidFill>
              <a:latin typeface="Roboto"/>
              <a:ea typeface="Roboto"/>
              <a:cs typeface="Roboto"/>
              <a:sym typeface="Roboto"/>
            </a:endParaRPr>
          </a:p>
          <a:p>
            <a:pPr marL="457200" lvl="0" indent="-330200" algn="l" rtl="0">
              <a:spcBef>
                <a:spcPts val="0"/>
              </a:spcBef>
              <a:spcAft>
                <a:spcPts val="0"/>
              </a:spcAft>
              <a:buClr>
                <a:srgbClr val="222222"/>
              </a:buClr>
              <a:buSzPts val="1600"/>
              <a:buFont typeface="Roboto"/>
              <a:buChar char="●"/>
            </a:pPr>
            <a:r>
              <a:rPr lang="nl" sz="1600">
                <a:solidFill>
                  <a:srgbClr val="222222"/>
                </a:solidFill>
                <a:latin typeface="Roboto"/>
                <a:ea typeface="Roboto"/>
                <a:cs typeface="Roboto"/>
                <a:sym typeface="Roboto"/>
              </a:rPr>
              <a:t>Niet ter vervanging, maar ter ondersteuning </a:t>
            </a:r>
            <a:endParaRPr sz="1600">
              <a:solidFill>
                <a:srgbClr val="222222"/>
              </a:solidFill>
              <a:latin typeface="Roboto"/>
              <a:ea typeface="Roboto"/>
              <a:cs typeface="Roboto"/>
              <a:sym typeface="Roboto"/>
            </a:endParaRPr>
          </a:p>
        </p:txBody>
      </p:sp>
    </p:spTree>
    <p:extLst>
      <p:ext uri="{BB962C8B-B14F-4D97-AF65-F5344CB8AC3E}">
        <p14:creationId xmlns:p14="http://schemas.microsoft.com/office/powerpoint/2010/main" val="35524331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23"/>
        <p:cNvGrpSpPr/>
        <p:nvPr/>
      </p:nvGrpSpPr>
      <p:grpSpPr>
        <a:xfrm>
          <a:off x="0" y="0"/>
          <a:ext cx="0" cy="0"/>
          <a:chOff x="0" y="0"/>
          <a:chExt cx="0" cy="0"/>
        </a:xfrm>
      </p:grpSpPr>
      <p:pic>
        <p:nvPicPr>
          <p:cNvPr id="124" name="Google Shape;124;p29"/>
          <p:cNvPicPr preferRelativeResize="0"/>
          <p:nvPr/>
        </p:nvPicPr>
        <p:blipFill rotWithShape="1">
          <a:blip r:embed="rId4">
            <a:alphaModFix/>
          </a:blip>
          <a:srcRect r="72064"/>
          <a:stretch/>
        </p:blipFill>
        <p:spPr>
          <a:xfrm>
            <a:off x="8420451" y="5344651"/>
            <a:ext cx="359999" cy="326897"/>
          </a:xfrm>
          <a:prstGeom prst="rect">
            <a:avLst/>
          </a:prstGeom>
          <a:noFill/>
          <a:ln>
            <a:noFill/>
          </a:ln>
        </p:spPr>
      </p:pic>
      <p:sp>
        <p:nvSpPr>
          <p:cNvPr id="125" name="Google Shape;125;p29"/>
          <p:cNvSpPr txBox="1"/>
          <p:nvPr/>
        </p:nvSpPr>
        <p:spPr>
          <a:xfrm>
            <a:off x="818200" y="2778150"/>
            <a:ext cx="6138600" cy="1169700"/>
          </a:xfrm>
          <a:prstGeom prst="rect">
            <a:avLst/>
          </a:prstGeom>
          <a:noFill/>
          <a:ln>
            <a:noFill/>
          </a:ln>
        </p:spPr>
        <p:txBody>
          <a:bodyPr spcFirstLastPara="1" wrap="square" lIns="91425" tIns="91425" rIns="91425" bIns="91425" anchor="t" anchorCtr="0">
            <a:spAutoFit/>
          </a:bodyPr>
          <a:lstStyle/>
          <a:p>
            <a:pPr marL="457200" lvl="0" indent="-330200" algn="l" rtl="0">
              <a:spcBef>
                <a:spcPts val="0"/>
              </a:spcBef>
              <a:spcAft>
                <a:spcPts val="0"/>
              </a:spcAft>
              <a:buClr>
                <a:srgbClr val="222222"/>
              </a:buClr>
              <a:buSzPts val="1600"/>
              <a:buFont typeface="Roboto"/>
              <a:buChar char="●"/>
            </a:pPr>
            <a:r>
              <a:rPr lang="nl" sz="1600">
                <a:solidFill>
                  <a:srgbClr val="222222"/>
                </a:solidFill>
                <a:latin typeface="Roboto"/>
                <a:ea typeface="Roboto"/>
                <a:cs typeface="Roboto"/>
                <a:sym typeface="Roboto"/>
              </a:rPr>
              <a:t>Van goed werkgeverschap naar goed opdrachtgeverschap</a:t>
            </a:r>
            <a:endParaRPr sz="1600">
              <a:solidFill>
                <a:srgbClr val="222222"/>
              </a:solidFill>
              <a:latin typeface="Roboto"/>
              <a:ea typeface="Roboto"/>
              <a:cs typeface="Roboto"/>
              <a:sym typeface="Roboto"/>
            </a:endParaRPr>
          </a:p>
          <a:p>
            <a:pPr marL="457200" lvl="0" indent="-330200" algn="l" rtl="0">
              <a:spcBef>
                <a:spcPts val="0"/>
              </a:spcBef>
              <a:spcAft>
                <a:spcPts val="0"/>
              </a:spcAft>
              <a:buClr>
                <a:srgbClr val="222222"/>
              </a:buClr>
              <a:buSzPts val="1600"/>
              <a:buFont typeface="Roboto"/>
              <a:buChar char="●"/>
            </a:pPr>
            <a:r>
              <a:rPr lang="nl" sz="1600">
                <a:solidFill>
                  <a:srgbClr val="222222"/>
                </a:solidFill>
                <a:latin typeface="Roboto"/>
                <a:ea typeface="Roboto"/>
                <a:cs typeface="Roboto"/>
                <a:sym typeface="Roboto"/>
              </a:rPr>
              <a:t>Structuur in hun gehele werving en inhuurproces</a:t>
            </a:r>
            <a:endParaRPr sz="1600">
              <a:solidFill>
                <a:srgbClr val="222222"/>
              </a:solidFill>
              <a:latin typeface="Roboto"/>
              <a:ea typeface="Roboto"/>
              <a:cs typeface="Roboto"/>
              <a:sym typeface="Roboto"/>
            </a:endParaRPr>
          </a:p>
          <a:p>
            <a:pPr marL="457200" lvl="0" indent="-330200" algn="l" rtl="0">
              <a:spcBef>
                <a:spcPts val="0"/>
              </a:spcBef>
              <a:spcAft>
                <a:spcPts val="0"/>
              </a:spcAft>
              <a:buClr>
                <a:srgbClr val="222222"/>
              </a:buClr>
              <a:buSzPts val="1600"/>
              <a:buFont typeface="Roboto"/>
              <a:buChar char="●"/>
            </a:pPr>
            <a:r>
              <a:rPr lang="nl" sz="1600">
                <a:solidFill>
                  <a:srgbClr val="222222"/>
                </a:solidFill>
                <a:latin typeface="Roboto"/>
                <a:ea typeface="Roboto"/>
                <a:cs typeface="Roboto"/>
                <a:sym typeface="Roboto"/>
              </a:rPr>
              <a:t>Van transactioneel naar relationeel</a:t>
            </a:r>
            <a:endParaRPr sz="1600">
              <a:solidFill>
                <a:srgbClr val="222222"/>
              </a:solidFill>
              <a:latin typeface="Roboto"/>
              <a:ea typeface="Roboto"/>
              <a:cs typeface="Roboto"/>
              <a:sym typeface="Roboto"/>
            </a:endParaRPr>
          </a:p>
          <a:p>
            <a:pPr marL="457200" lvl="0" indent="-330200" algn="l" rtl="0">
              <a:spcBef>
                <a:spcPts val="0"/>
              </a:spcBef>
              <a:spcAft>
                <a:spcPts val="0"/>
              </a:spcAft>
              <a:buClr>
                <a:srgbClr val="222222"/>
              </a:buClr>
              <a:buSzPts val="1600"/>
              <a:buFont typeface="Roboto"/>
              <a:buChar char="●"/>
            </a:pPr>
            <a:r>
              <a:rPr lang="nl" sz="1600">
                <a:solidFill>
                  <a:srgbClr val="222222"/>
                </a:solidFill>
                <a:latin typeface="Roboto"/>
                <a:ea typeface="Roboto"/>
                <a:cs typeface="Roboto"/>
                <a:sym typeface="Roboto"/>
              </a:rPr>
              <a:t>Volgens wet- en regelgeving</a:t>
            </a:r>
            <a:endParaRPr sz="1600">
              <a:solidFill>
                <a:srgbClr val="222222"/>
              </a:solidFill>
              <a:latin typeface="Roboto"/>
              <a:ea typeface="Roboto"/>
              <a:cs typeface="Roboto"/>
              <a:sym typeface="Roboto"/>
            </a:endParaRPr>
          </a:p>
        </p:txBody>
      </p:sp>
    </p:spTree>
    <p:extLst>
      <p:ext uri="{BB962C8B-B14F-4D97-AF65-F5344CB8AC3E}">
        <p14:creationId xmlns:p14="http://schemas.microsoft.com/office/powerpoint/2010/main" val="137159825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29"/>
        <p:cNvGrpSpPr/>
        <p:nvPr/>
      </p:nvGrpSpPr>
      <p:grpSpPr>
        <a:xfrm>
          <a:off x="0" y="0"/>
          <a:ext cx="0" cy="0"/>
          <a:chOff x="0" y="0"/>
          <a:chExt cx="0" cy="0"/>
        </a:xfrm>
      </p:grpSpPr>
      <p:pic>
        <p:nvPicPr>
          <p:cNvPr id="130" name="Google Shape;130;p30"/>
          <p:cNvPicPr preferRelativeResize="0"/>
          <p:nvPr/>
        </p:nvPicPr>
        <p:blipFill>
          <a:blip r:embed="rId4">
            <a:alphaModFix/>
          </a:blip>
          <a:stretch>
            <a:fillRect/>
          </a:stretch>
        </p:blipFill>
        <p:spPr>
          <a:xfrm>
            <a:off x="2487950" y="4090425"/>
            <a:ext cx="4267200" cy="1333500"/>
          </a:xfrm>
          <a:prstGeom prst="rect">
            <a:avLst/>
          </a:prstGeom>
          <a:noFill/>
          <a:ln>
            <a:noFill/>
          </a:ln>
        </p:spPr>
      </p:pic>
    </p:spTree>
    <p:extLst>
      <p:ext uri="{BB962C8B-B14F-4D97-AF65-F5344CB8AC3E}">
        <p14:creationId xmlns:p14="http://schemas.microsoft.com/office/powerpoint/2010/main" val="67795419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34"/>
        <p:cNvGrpSpPr/>
        <p:nvPr/>
      </p:nvGrpSpPr>
      <p:grpSpPr>
        <a:xfrm>
          <a:off x="0" y="0"/>
          <a:ext cx="0" cy="0"/>
          <a:chOff x="0" y="0"/>
          <a:chExt cx="0" cy="0"/>
        </a:xfrm>
      </p:grpSpPr>
      <p:sp>
        <p:nvSpPr>
          <p:cNvPr id="135" name="Google Shape;135;p31"/>
          <p:cNvSpPr txBox="1"/>
          <p:nvPr/>
        </p:nvSpPr>
        <p:spPr>
          <a:xfrm>
            <a:off x="1724900" y="2252800"/>
            <a:ext cx="5694300" cy="6771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nl" sz="1600">
                <a:solidFill>
                  <a:srgbClr val="222222"/>
                </a:solidFill>
                <a:latin typeface="Roboto"/>
                <a:ea typeface="Roboto"/>
                <a:cs typeface="Roboto"/>
                <a:sym typeface="Roboto"/>
              </a:rPr>
              <a:t>“Het inhuren van freelancers wordt de komende jaren belangrijker voor mijn organisatie.”</a:t>
            </a:r>
            <a:endParaRPr sz="1600">
              <a:solidFill>
                <a:srgbClr val="222222"/>
              </a:solidFill>
              <a:latin typeface="Roboto"/>
              <a:ea typeface="Roboto"/>
              <a:cs typeface="Roboto"/>
              <a:sym typeface="Roboto"/>
            </a:endParaRPr>
          </a:p>
        </p:txBody>
      </p:sp>
      <p:pic>
        <p:nvPicPr>
          <p:cNvPr id="136" name="Google Shape;136;p31"/>
          <p:cNvPicPr preferRelativeResize="0"/>
          <p:nvPr/>
        </p:nvPicPr>
        <p:blipFill rotWithShape="1">
          <a:blip r:embed="rId4">
            <a:alphaModFix/>
          </a:blip>
          <a:srcRect r="72064"/>
          <a:stretch/>
        </p:blipFill>
        <p:spPr>
          <a:xfrm>
            <a:off x="8420451" y="5344651"/>
            <a:ext cx="359999" cy="326897"/>
          </a:xfrm>
          <a:prstGeom prst="rect">
            <a:avLst/>
          </a:prstGeom>
          <a:noFill/>
          <a:ln>
            <a:noFill/>
          </a:ln>
        </p:spPr>
      </p:pic>
    </p:spTree>
    <p:extLst>
      <p:ext uri="{BB962C8B-B14F-4D97-AF65-F5344CB8AC3E}">
        <p14:creationId xmlns:p14="http://schemas.microsoft.com/office/powerpoint/2010/main" val="293031902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40"/>
        <p:cNvGrpSpPr/>
        <p:nvPr/>
      </p:nvGrpSpPr>
      <p:grpSpPr>
        <a:xfrm>
          <a:off x="0" y="0"/>
          <a:ext cx="0" cy="0"/>
          <a:chOff x="0" y="0"/>
          <a:chExt cx="0" cy="0"/>
        </a:xfrm>
      </p:grpSpPr>
    </p:spTree>
    <p:extLst>
      <p:ext uri="{BB962C8B-B14F-4D97-AF65-F5344CB8AC3E}">
        <p14:creationId xmlns:p14="http://schemas.microsoft.com/office/powerpoint/2010/main" val="182360431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44"/>
        <p:cNvGrpSpPr/>
        <p:nvPr/>
      </p:nvGrpSpPr>
      <p:grpSpPr>
        <a:xfrm>
          <a:off x="0" y="0"/>
          <a:ext cx="0" cy="0"/>
          <a:chOff x="0" y="0"/>
          <a:chExt cx="0" cy="0"/>
        </a:xfrm>
      </p:grpSpPr>
      <p:sp>
        <p:nvSpPr>
          <p:cNvPr id="145" name="Google Shape;145;p33"/>
          <p:cNvSpPr txBox="1"/>
          <p:nvPr/>
        </p:nvSpPr>
        <p:spPr>
          <a:xfrm>
            <a:off x="1724900" y="2252800"/>
            <a:ext cx="5694300" cy="6771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nl" sz="1600">
                <a:solidFill>
                  <a:srgbClr val="222222"/>
                </a:solidFill>
                <a:latin typeface="Roboto"/>
                <a:ea typeface="Roboto"/>
                <a:cs typeface="Roboto"/>
                <a:sym typeface="Roboto"/>
              </a:rPr>
              <a:t>In hoeverre heeft de organisatie waarvoor jij werkt een funnel voor de werving van freelancers ingericht?</a:t>
            </a:r>
            <a:endParaRPr sz="1600">
              <a:solidFill>
                <a:srgbClr val="222222"/>
              </a:solidFill>
              <a:latin typeface="Roboto"/>
              <a:ea typeface="Roboto"/>
              <a:cs typeface="Roboto"/>
              <a:sym typeface="Roboto"/>
            </a:endParaRPr>
          </a:p>
        </p:txBody>
      </p:sp>
      <p:sp>
        <p:nvSpPr>
          <p:cNvPr id="146" name="Google Shape;146;p33"/>
          <p:cNvSpPr txBox="1"/>
          <p:nvPr/>
        </p:nvSpPr>
        <p:spPr>
          <a:xfrm>
            <a:off x="2106475" y="4189975"/>
            <a:ext cx="1514400" cy="338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nl" sz="1000" i="1">
                <a:solidFill>
                  <a:srgbClr val="222222"/>
                </a:solidFill>
                <a:latin typeface="Roboto"/>
                <a:ea typeface="Roboto"/>
                <a:cs typeface="Roboto"/>
                <a:sym typeface="Roboto"/>
              </a:rPr>
              <a:t>Geen freelance funnel</a:t>
            </a:r>
            <a:endParaRPr sz="1000" i="1">
              <a:solidFill>
                <a:srgbClr val="222222"/>
              </a:solidFill>
              <a:latin typeface="Roboto"/>
              <a:ea typeface="Roboto"/>
              <a:cs typeface="Roboto"/>
              <a:sym typeface="Roboto"/>
            </a:endParaRPr>
          </a:p>
        </p:txBody>
      </p:sp>
      <p:sp>
        <p:nvSpPr>
          <p:cNvPr id="147" name="Google Shape;147;p33"/>
          <p:cNvSpPr txBox="1"/>
          <p:nvPr/>
        </p:nvSpPr>
        <p:spPr>
          <a:xfrm>
            <a:off x="5185075" y="4189975"/>
            <a:ext cx="1852500" cy="338700"/>
          </a:xfrm>
          <a:prstGeom prst="rect">
            <a:avLst/>
          </a:prstGeom>
          <a:noFill/>
          <a:ln>
            <a:noFill/>
          </a:ln>
        </p:spPr>
        <p:txBody>
          <a:bodyPr spcFirstLastPara="1" wrap="square" lIns="91425" tIns="91425" rIns="91425" bIns="91425" anchor="t" anchorCtr="0">
            <a:spAutoFit/>
          </a:bodyPr>
          <a:lstStyle/>
          <a:p>
            <a:pPr marL="0" lvl="0" indent="0" algn="r" rtl="0">
              <a:spcBef>
                <a:spcPts val="0"/>
              </a:spcBef>
              <a:spcAft>
                <a:spcPts val="0"/>
              </a:spcAft>
              <a:buNone/>
            </a:pPr>
            <a:r>
              <a:rPr lang="nl" sz="1000" i="1">
                <a:solidFill>
                  <a:srgbClr val="222222"/>
                </a:solidFill>
                <a:latin typeface="Roboto"/>
                <a:ea typeface="Roboto"/>
                <a:cs typeface="Roboto"/>
                <a:sym typeface="Roboto"/>
              </a:rPr>
              <a:t>Volledige freelance funnel</a:t>
            </a:r>
            <a:endParaRPr sz="1000" i="1">
              <a:solidFill>
                <a:srgbClr val="222222"/>
              </a:solidFill>
              <a:latin typeface="Roboto"/>
              <a:ea typeface="Roboto"/>
              <a:cs typeface="Roboto"/>
              <a:sym typeface="Roboto"/>
            </a:endParaRPr>
          </a:p>
        </p:txBody>
      </p:sp>
      <p:pic>
        <p:nvPicPr>
          <p:cNvPr id="148" name="Google Shape;148;p33"/>
          <p:cNvPicPr preferRelativeResize="0"/>
          <p:nvPr/>
        </p:nvPicPr>
        <p:blipFill rotWithShape="1">
          <a:blip r:embed="rId4">
            <a:alphaModFix/>
          </a:blip>
          <a:srcRect r="72064"/>
          <a:stretch/>
        </p:blipFill>
        <p:spPr>
          <a:xfrm>
            <a:off x="8420451" y="5344651"/>
            <a:ext cx="359999" cy="326897"/>
          </a:xfrm>
          <a:prstGeom prst="rect">
            <a:avLst/>
          </a:prstGeom>
          <a:noFill/>
          <a:ln>
            <a:noFill/>
          </a:ln>
        </p:spPr>
      </p:pic>
    </p:spTree>
    <p:extLst>
      <p:ext uri="{BB962C8B-B14F-4D97-AF65-F5344CB8AC3E}">
        <p14:creationId xmlns:p14="http://schemas.microsoft.com/office/powerpoint/2010/main" val="52549423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52"/>
        <p:cNvGrpSpPr/>
        <p:nvPr/>
      </p:nvGrpSpPr>
      <p:grpSpPr>
        <a:xfrm>
          <a:off x="0" y="0"/>
          <a:ext cx="0" cy="0"/>
          <a:chOff x="0" y="0"/>
          <a:chExt cx="0" cy="0"/>
        </a:xfrm>
      </p:grpSpPr>
      <p:pic>
        <p:nvPicPr>
          <p:cNvPr id="153" name="Google Shape;153;p34"/>
          <p:cNvPicPr preferRelativeResize="0"/>
          <p:nvPr/>
        </p:nvPicPr>
        <p:blipFill rotWithShape="1">
          <a:blip r:embed="rId4">
            <a:alphaModFix/>
          </a:blip>
          <a:srcRect r="72064"/>
          <a:stretch/>
        </p:blipFill>
        <p:spPr>
          <a:xfrm>
            <a:off x="8420451" y="5344651"/>
            <a:ext cx="359999" cy="326897"/>
          </a:xfrm>
          <a:prstGeom prst="rect">
            <a:avLst/>
          </a:prstGeom>
          <a:noFill/>
          <a:ln>
            <a:noFill/>
          </a:ln>
        </p:spPr>
      </p:pic>
    </p:spTree>
    <p:extLst>
      <p:ext uri="{BB962C8B-B14F-4D97-AF65-F5344CB8AC3E}">
        <p14:creationId xmlns:p14="http://schemas.microsoft.com/office/powerpoint/2010/main" val="197828829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57"/>
        <p:cNvGrpSpPr/>
        <p:nvPr/>
      </p:nvGrpSpPr>
      <p:grpSpPr>
        <a:xfrm>
          <a:off x="0" y="0"/>
          <a:ext cx="0" cy="0"/>
          <a:chOff x="0" y="0"/>
          <a:chExt cx="0" cy="0"/>
        </a:xfrm>
      </p:grpSpPr>
      <p:pic>
        <p:nvPicPr>
          <p:cNvPr id="158" name="Google Shape;158;p35"/>
          <p:cNvPicPr preferRelativeResize="0"/>
          <p:nvPr/>
        </p:nvPicPr>
        <p:blipFill rotWithShape="1">
          <a:blip r:embed="rId4">
            <a:alphaModFix/>
          </a:blip>
          <a:srcRect r="72064"/>
          <a:stretch/>
        </p:blipFill>
        <p:spPr>
          <a:xfrm>
            <a:off x="8420451" y="5344651"/>
            <a:ext cx="359999" cy="326897"/>
          </a:xfrm>
          <a:prstGeom prst="rect">
            <a:avLst/>
          </a:prstGeom>
          <a:noFill/>
          <a:ln>
            <a:noFill/>
          </a:ln>
        </p:spPr>
      </p:pic>
    </p:spTree>
    <p:extLst>
      <p:ext uri="{BB962C8B-B14F-4D97-AF65-F5344CB8AC3E}">
        <p14:creationId xmlns:p14="http://schemas.microsoft.com/office/powerpoint/2010/main" val="17394632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62"/>
        <p:cNvGrpSpPr/>
        <p:nvPr/>
      </p:nvGrpSpPr>
      <p:grpSpPr>
        <a:xfrm>
          <a:off x="0" y="0"/>
          <a:ext cx="0" cy="0"/>
          <a:chOff x="0" y="0"/>
          <a:chExt cx="0" cy="0"/>
        </a:xfrm>
      </p:grpSpPr>
      <p:pic>
        <p:nvPicPr>
          <p:cNvPr id="163" name="Google Shape;163;p36"/>
          <p:cNvPicPr preferRelativeResize="0"/>
          <p:nvPr/>
        </p:nvPicPr>
        <p:blipFill>
          <a:blip r:embed="rId4">
            <a:alphaModFix/>
          </a:blip>
          <a:stretch>
            <a:fillRect/>
          </a:stretch>
        </p:blipFill>
        <p:spPr>
          <a:xfrm>
            <a:off x="0" y="857251"/>
            <a:ext cx="9144000" cy="5143497"/>
          </a:xfrm>
          <a:prstGeom prst="rect">
            <a:avLst/>
          </a:prstGeom>
          <a:noFill/>
          <a:ln>
            <a:noFill/>
          </a:ln>
        </p:spPr>
      </p:pic>
      <p:pic>
        <p:nvPicPr>
          <p:cNvPr id="164" name="Google Shape;164;p36"/>
          <p:cNvPicPr preferRelativeResize="0"/>
          <p:nvPr/>
        </p:nvPicPr>
        <p:blipFill rotWithShape="1">
          <a:blip r:embed="rId5">
            <a:alphaModFix/>
          </a:blip>
          <a:srcRect r="72064"/>
          <a:stretch/>
        </p:blipFill>
        <p:spPr>
          <a:xfrm>
            <a:off x="8420451" y="5344651"/>
            <a:ext cx="359999" cy="326897"/>
          </a:xfrm>
          <a:prstGeom prst="rect">
            <a:avLst/>
          </a:prstGeom>
          <a:noFill/>
          <a:ln>
            <a:noFill/>
          </a:ln>
        </p:spPr>
      </p:pic>
    </p:spTree>
    <p:extLst>
      <p:ext uri="{BB962C8B-B14F-4D97-AF65-F5344CB8AC3E}">
        <p14:creationId xmlns:p14="http://schemas.microsoft.com/office/powerpoint/2010/main" val="422955974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68"/>
        <p:cNvGrpSpPr/>
        <p:nvPr/>
      </p:nvGrpSpPr>
      <p:grpSpPr>
        <a:xfrm>
          <a:off x="0" y="0"/>
          <a:ext cx="0" cy="0"/>
          <a:chOff x="0" y="0"/>
          <a:chExt cx="0" cy="0"/>
        </a:xfrm>
      </p:grpSpPr>
      <p:pic>
        <p:nvPicPr>
          <p:cNvPr id="169" name="Google Shape;169;p37"/>
          <p:cNvPicPr preferRelativeResize="0"/>
          <p:nvPr/>
        </p:nvPicPr>
        <p:blipFill>
          <a:blip r:embed="rId4">
            <a:alphaModFix/>
          </a:blip>
          <a:stretch>
            <a:fillRect/>
          </a:stretch>
        </p:blipFill>
        <p:spPr>
          <a:xfrm>
            <a:off x="0" y="857251"/>
            <a:ext cx="9144000" cy="5143505"/>
          </a:xfrm>
          <a:prstGeom prst="rect">
            <a:avLst/>
          </a:prstGeom>
          <a:noFill/>
          <a:ln>
            <a:noFill/>
          </a:ln>
        </p:spPr>
      </p:pic>
      <p:pic>
        <p:nvPicPr>
          <p:cNvPr id="170" name="Google Shape;170;p37"/>
          <p:cNvPicPr preferRelativeResize="0"/>
          <p:nvPr/>
        </p:nvPicPr>
        <p:blipFill rotWithShape="1">
          <a:blip r:embed="rId5">
            <a:alphaModFix/>
          </a:blip>
          <a:srcRect r="72064"/>
          <a:stretch/>
        </p:blipFill>
        <p:spPr>
          <a:xfrm>
            <a:off x="8420451" y="5344651"/>
            <a:ext cx="359999" cy="326897"/>
          </a:xfrm>
          <a:prstGeom prst="rect">
            <a:avLst/>
          </a:prstGeom>
          <a:noFill/>
          <a:ln>
            <a:noFill/>
          </a:ln>
        </p:spPr>
      </p:pic>
    </p:spTree>
    <p:extLst>
      <p:ext uri="{BB962C8B-B14F-4D97-AF65-F5344CB8AC3E}">
        <p14:creationId xmlns:p14="http://schemas.microsoft.com/office/powerpoint/2010/main" val="66370634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74"/>
        <p:cNvGrpSpPr/>
        <p:nvPr/>
      </p:nvGrpSpPr>
      <p:grpSpPr>
        <a:xfrm>
          <a:off x="0" y="0"/>
          <a:ext cx="0" cy="0"/>
          <a:chOff x="0" y="0"/>
          <a:chExt cx="0" cy="0"/>
        </a:xfrm>
      </p:grpSpPr>
      <p:pic>
        <p:nvPicPr>
          <p:cNvPr id="175" name="Google Shape;175;p38"/>
          <p:cNvPicPr preferRelativeResize="0"/>
          <p:nvPr/>
        </p:nvPicPr>
        <p:blipFill rotWithShape="1">
          <a:blip r:embed="rId4">
            <a:alphaModFix/>
          </a:blip>
          <a:srcRect r="72064"/>
          <a:stretch/>
        </p:blipFill>
        <p:spPr>
          <a:xfrm>
            <a:off x="8420451" y="5344651"/>
            <a:ext cx="359999" cy="326897"/>
          </a:xfrm>
          <a:prstGeom prst="rect">
            <a:avLst/>
          </a:prstGeom>
          <a:noFill/>
          <a:ln>
            <a:noFill/>
          </a:ln>
        </p:spPr>
      </p:pic>
    </p:spTree>
    <p:extLst>
      <p:ext uri="{BB962C8B-B14F-4D97-AF65-F5344CB8AC3E}">
        <p14:creationId xmlns:p14="http://schemas.microsoft.com/office/powerpoint/2010/main" val="185801460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79"/>
        <p:cNvGrpSpPr/>
        <p:nvPr/>
      </p:nvGrpSpPr>
      <p:grpSpPr>
        <a:xfrm>
          <a:off x="0" y="0"/>
          <a:ext cx="0" cy="0"/>
          <a:chOff x="0" y="0"/>
          <a:chExt cx="0" cy="0"/>
        </a:xfrm>
      </p:grpSpPr>
      <p:pic>
        <p:nvPicPr>
          <p:cNvPr id="180" name="Google Shape;180;p39"/>
          <p:cNvPicPr preferRelativeResize="0"/>
          <p:nvPr/>
        </p:nvPicPr>
        <p:blipFill>
          <a:blip r:embed="rId4">
            <a:alphaModFix/>
          </a:blip>
          <a:stretch>
            <a:fillRect/>
          </a:stretch>
        </p:blipFill>
        <p:spPr>
          <a:xfrm>
            <a:off x="0" y="857250"/>
            <a:ext cx="9143990" cy="5143500"/>
          </a:xfrm>
          <a:prstGeom prst="rect">
            <a:avLst/>
          </a:prstGeom>
          <a:noFill/>
          <a:ln>
            <a:noFill/>
          </a:ln>
        </p:spPr>
      </p:pic>
      <p:pic>
        <p:nvPicPr>
          <p:cNvPr id="181" name="Google Shape;181;p39"/>
          <p:cNvPicPr preferRelativeResize="0"/>
          <p:nvPr/>
        </p:nvPicPr>
        <p:blipFill rotWithShape="1">
          <a:blip r:embed="rId5">
            <a:alphaModFix/>
          </a:blip>
          <a:srcRect r="72064"/>
          <a:stretch/>
        </p:blipFill>
        <p:spPr>
          <a:xfrm>
            <a:off x="8420451" y="5344651"/>
            <a:ext cx="359999" cy="326897"/>
          </a:xfrm>
          <a:prstGeom prst="rect">
            <a:avLst/>
          </a:prstGeom>
          <a:noFill/>
          <a:ln>
            <a:noFill/>
          </a:ln>
        </p:spPr>
      </p:pic>
    </p:spTree>
    <p:extLst>
      <p:ext uri="{BB962C8B-B14F-4D97-AF65-F5344CB8AC3E}">
        <p14:creationId xmlns:p14="http://schemas.microsoft.com/office/powerpoint/2010/main" val="374210294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85"/>
        <p:cNvGrpSpPr/>
        <p:nvPr/>
      </p:nvGrpSpPr>
      <p:grpSpPr>
        <a:xfrm>
          <a:off x="0" y="0"/>
          <a:ext cx="0" cy="0"/>
          <a:chOff x="0" y="0"/>
          <a:chExt cx="0" cy="0"/>
        </a:xfrm>
      </p:grpSpPr>
      <p:pic>
        <p:nvPicPr>
          <p:cNvPr id="186" name="Google Shape;186;p40"/>
          <p:cNvPicPr preferRelativeResize="0"/>
          <p:nvPr/>
        </p:nvPicPr>
        <p:blipFill rotWithShape="1">
          <a:blip r:embed="rId4">
            <a:alphaModFix/>
          </a:blip>
          <a:srcRect r="72064"/>
          <a:stretch/>
        </p:blipFill>
        <p:spPr>
          <a:xfrm>
            <a:off x="8420451" y="5344651"/>
            <a:ext cx="359999" cy="326897"/>
          </a:xfrm>
          <a:prstGeom prst="rect">
            <a:avLst/>
          </a:prstGeom>
          <a:noFill/>
          <a:ln>
            <a:noFill/>
          </a:ln>
        </p:spPr>
      </p:pic>
    </p:spTree>
    <p:extLst>
      <p:ext uri="{BB962C8B-B14F-4D97-AF65-F5344CB8AC3E}">
        <p14:creationId xmlns:p14="http://schemas.microsoft.com/office/powerpoint/2010/main" val="392492771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90"/>
        <p:cNvGrpSpPr/>
        <p:nvPr/>
      </p:nvGrpSpPr>
      <p:grpSpPr>
        <a:xfrm>
          <a:off x="0" y="0"/>
          <a:ext cx="0" cy="0"/>
          <a:chOff x="0" y="0"/>
          <a:chExt cx="0" cy="0"/>
        </a:xfrm>
      </p:grpSpPr>
      <p:pic>
        <p:nvPicPr>
          <p:cNvPr id="191" name="Google Shape;191;p41"/>
          <p:cNvPicPr preferRelativeResize="0"/>
          <p:nvPr/>
        </p:nvPicPr>
        <p:blipFill rotWithShape="1">
          <a:blip r:embed="rId4">
            <a:alphaModFix/>
          </a:blip>
          <a:srcRect r="72064"/>
          <a:stretch/>
        </p:blipFill>
        <p:spPr>
          <a:xfrm>
            <a:off x="8420451" y="5344651"/>
            <a:ext cx="359999" cy="326897"/>
          </a:xfrm>
          <a:prstGeom prst="rect">
            <a:avLst/>
          </a:prstGeom>
          <a:noFill/>
          <a:ln>
            <a:noFill/>
          </a:ln>
        </p:spPr>
      </p:pic>
    </p:spTree>
    <p:extLst>
      <p:ext uri="{BB962C8B-B14F-4D97-AF65-F5344CB8AC3E}">
        <p14:creationId xmlns:p14="http://schemas.microsoft.com/office/powerpoint/2010/main" val="210035505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95"/>
        <p:cNvGrpSpPr/>
        <p:nvPr/>
      </p:nvGrpSpPr>
      <p:grpSpPr>
        <a:xfrm>
          <a:off x="0" y="0"/>
          <a:ext cx="0" cy="0"/>
          <a:chOff x="0" y="0"/>
          <a:chExt cx="0" cy="0"/>
        </a:xfrm>
      </p:grpSpPr>
      <p:pic>
        <p:nvPicPr>
          <p:cNvPr id="196" name="Google Shape;196;p42"/>
          <p:cNvPicPr preferRelativeResize="0"/>
          <p:nvPr/>
        </p:nvPicPr>
        <p:blipFill>
          <a:blip r:embed="rId4">
            <a:alphaModFix/>
          </a:blip>
          <a:stretch>
            <a:fillRect/>
          </a:stretch>
        </p:blipFill>
        <p:spPr>
          <a:xfrm>
            <a:off x="0" y="857251"/>
            <a:ext cx="9144000" cy="5143505"/>
          </a:xfrm>
          <a:prstGeom prst="rect">
            <a:avLst/>
          </a:prstGeom>
          <a:noFill/>
          <a:ln>
            <a:noFill/>
          </a:ln>
        </p:spPr>
      </p:pic>
      <p:pic>
        <p:nvPicPr>
          <p:cNvPr id="197" name="Google Shape;197;p42"/>
          <p:cNvPicPr preferRelativeResize="0"/>
          <p:nvPr/>
        </p:nvPicPr>
        <p:blipFill rotWithShape="1">
          <a:blip r:embed="rId5">
            <a:alphaModFix/>
          </a:blip>
          <a:srcRect r="72064"/>
          <a:stretch/>
        </p:blipFill>
        <p:spPr>
          <a:xfrm>
            <a:off x="8420451" y="5344651"/>
            <a:ext cx="359999" cy="326897"/>
          </a:xfrm>
          <a:prstGeom prst="rect">
            <a:avLst/>
          </a:prstGeom>
          <a:noFill/>
          <a:ln>
            <a:noFill/>
          </a:ln>
        </p:spPr>
      </p:pic>
    </p:spTree>
    <p:extLst>
      <p:ext uri="{BB962C8B-B14F-4D97-AF65-F5344CB8AC3E}">
        <p14:creationId xmlns:p14="http://schemas.microsoft.com/office/powerpoint/2010/main" val="102573963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201"/>
        <p:cNvGrpSpPr/>
        <p:nvPr/>
      </p:nvGrpSpPr>
      <p:grpSpPr>
        <a:xfrm>
          <a:off x="0" y="0"/>
          <a:ext cx="0" cy="0"/>
          <a:chOff x="0" y="0"/>
          <a:chExt cx="0" cy="0"/>
        </a:xfrm>
      </p:grpSpPr>
      <p:pic>
        <p:nvPicPr>
          <p:cNvPr id="202" name="Google Shape;202;p43"/>
          <p:cNvPicPr preferRelativeResize="0"/>
          <p:nvPr/>
        </p:nvPicPr>
        <p:blipFill rotWithShape="1">
          <a:blip r:embed="rId4">
            <a:alphaModFix/>
          </a:blip>
          <a:srcRect r="72064"/>
          <a:stretch/>
        </p:blipFill>
        <p:spPr>
          <a:xfrm>
            <a:off x="8420451" y="5344651"/>
            <a:ext cx="359999" cy="326897"/>
          </a:xfrm>
          <a:prstGeom prst="rect">
            <a:avLst/>
          </a:prstGeom>
          <a:noFill/>
          <a:ln>
            <a:noFill/>
          </a:ln>
        </p:spPr>
      </p:pic>
    </p:spTree>
    <p:extLst>
      <p:ext uri="{BB962C8B-B14F-4D97-AF65-F5344CB8AC3E}">
        <p14:creationId xmlns:p14="http://schemas.microsoft.com/office/powerpoint/2010/main" val="229918651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206"/>
        <p:cNvGrpSpPr/>
        <p:nvPr/>
      </p:nvGrpSpPr>
      <p:grpSpPr>
        <a:xfrm>
          <a:off x="0" y="0"/>
          <a:ext cx="0" cy="0"/>
          <a:chOff x="0" y="0"/>
          <a:chExt cx="0" cy="0"/>
        </a:xfrm>
      </p:grpSpPr>
      <p:pic>
        <p:nvPicPr>
          <p:cNvPr id="207" name="Google Shape;207;p44"/>
          <p:cNvPicPr preferRelativeResize="0"/>
          <p:nvPr/>
        </p:nvPicPr>
        <p:blipFill>
          <a:blip r:embed="rId4">
            <a:alphaModFix/>
          </a:blip>
          <a:stretch>
            <a:fillRect/>
          </a:stretch>
        </p:blipFill>
        <p:spPr>
          <a:xfrm>
            <a:off x="0" y="857250"/>
            <a:ext cx="9143990" cy="5143500"/>
          </a:xfrm>
          <a:prstGeom prst="rect">
            <a:avLst/>
          </a:prstGeom>
          <a:noFill/>
          <a:ln>
            <a:noFill/>
          </a:ln>
        </p:spPr>
      </p:pic>
      <p:pic>
        <p:nvPicPr>
          <p:cNvPr id="208" name="Google Shape;208;p44"/>
          <p:cNvPicPr preferRelativeResize="0"/>
          <p:nvPr/>
        </p:nvPicPr>
        <p:blipFill rotWithShape="1">
          <a:blip r:embed="rId5">
            <a:alphaModFix/>
          </a:blip>
          <a:srcRect r="72064"/>
          <a:stretch/>
        </p:blipFill>
        <p:spPr>
          <a:xfrm>
            <a:off x="8420451" y="5344651"/>
            <a:ext cx="359999" cy="326897"/>
          </a:xfrm>
          <a:prstGeom prst="rect">
            <a:avLst/>
          </a:prstGeom>
          <a:noFill/>
          <a:ln>
            <a:noFill/>
          </a:ln>
        </p:spPr>
      </p:pic>
    </p:spTree>
    <p:extLst>
      <p:ext uri="{BB962C8B-B14F-4D97-AF65-F5344CB8AC3E}">
        <p14:creationId xmlns:p14="http://schemas.microsoft.com/office/powerpoint/2010/main" val="339329312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EF8EF"/>
        </a:solidFill>
        <a:effectLst/>
      </p:bgPr>
    </p:bg>
    <p:spTree>
      <p:nvGrpSpPr>
        <p:cNvPr id="1" name="Shape 212"/>
        <p:cNvGrpSpPr/>
        <p:nvPr/>
      </p:nvGrpSpPr>
      <p:grpSpPr>
        <a:xfrm>
          <a:off x="0" y="0"/>
          <a:ext cx="0" cy="0"/>
          <a:chOff x="0" y="0"/>
          <a:chExt cx="0" cy="0"/>
        </a:xfrm>
      </p:grpSpPr>
      <p:sp>
        <p:nvSpPr>
          <p:cNvPr id="213" name="Google Shape;213;p45"/>
          <p:cNvSpPr txBox="1"/>
          <p:nvPr/>
        </p:nvSpPr>
        <p:spPr>
          <a:xfrm>
            <a:off x="2697588" y="2659825"/>
            <a:ext cx="3748800" cy="3540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endParaRPr sz="1100">
              <a:latin typeface="Roboto"/>
              <a:ea typeface="Roboto"/>
              <a:cs typeface="Roboto"/>
              <a:sym typeface="Roboto"/>
            </a:endParaRPr>
          </a:p>
        </p:txBody>
      </p:sp>
      <p:pic>
        <p:nvPicPr>
          <p:cNvPr id="214" name="Google Shape;214;p45"/>
          <p:cNvPicPr preferRelativeResize="0"/>
          <p:nvPr/>
        </p:nvPicPr>
        <p:blipFill>
          <a:blip r:embed="rId3">
            <a:alphaModFix/>
          </a:blip>
          <a:stretch>
            <a:fillRect/>
          </a:stretch>
        </p:blipFill>
        <p:spPr>
          <a:xfrm>
            <a:off x="895687" y="1372225"/>
            <a:ext cx="7352626" cy="4113549"/>
          </a:xfrm>
          <a:prstGeom prst="rect">
            <a:avLst/>
          </a:prstGeom>
          <a:noFill/>
          <a:ln w="9525" cap="flat" cmpd="sng">
            <a:solidFill>
              <a:srgbClr val="222222"/>
            </a:solidFill>
            <a:prstDash val="solid"/>
            <a:round/>
            <a:headEnd type="none" w="sm" len="sm"/>
            <a:tailEnd type="none" w="sm" len="sm"/>
          </a:ln>
        </p:spPr>
      </p:pic>
    </p:spTree>
    <p:extLst>
      <p:ext uri="{BB962C8B-B14F-4D97-AF65-F5344CB8AC3E}">
        <p14:creationId xmlns:p14="http://schemas.microsoft.com/office/powerpoint/2010/main" val="288624933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218"/>
        <p:cNvGrpSpPr/>
        <p:nvPr/>
      </p:nvGrpSpPr>
      <p:grpSpPr>
        <a:xfrm>
          <a:off x="0" y="0"/>
          <a:ext cx="0" cy="0"/>
          <a:chOff x="0" y="0"/>
          <a:chExt cx="0" cy="0"/>
        </a:xfrm>
      </p:grpSpPr>
      <p:pic>
        <p:nvPicPr>
          <p:cNvPr id="219" name="Google Shape;219;p46"/>
          <p:cNvPicPr preferRelativeResize="0"/>
          <p:nvPr/>
        </p:nvPicPr>
        <p:blipFill>
          <a:blip r:embed="rId4">
            <a:alphaModFix/>
          </a:blip>
          <a:stretch>
            <a:fillRect/>
          </a:stretch>
        </p:blipFill>
        <p:spPr>
          <a:xfrm>
            <a:off x="0" y="857251"/>
            <a:ext cx="9144000" cy="5143505"/>
          </a:xfrm>
          <a:prstGeom prst="rect">
            <a:avLst/>
          </a:prstGeom>
          <a:noFill/>
          <a:ln>
            <a:noFill/>
          </a:ln>
        </p:spPr>
      </p:pic>
      <p:pic>
        <p:nvPicPr>
          <p:cNvPr id="220" name="Google Shape;220;p46"/>
          <p:cNvPicPr preferRelativeResize="0"/>
          <p:nvPr/>
        </p:nvPicPr>
        <p:blipFill rotWithShape="1">
          <a:blip r:embed="rId5">
            <a:alphaModFix/>
          </a:blip>
          <a:srcRect r="72064"/>
          <a:stretch/>
        </p:blipFill>
        <p:spPr>
          <a:xfrm>
            <a:off x="8420451" y="5344651"/>
            <a:ext cx="359999" cy="326897"/>
          </a:xfrm>
          <a:prstGeom prst="rect">
            <a:avLst/>
          </a:prstGeom>
          <a:noFill/>
          <a:ln>
            <a:noFill/>
          </a:ln>
        </p:spPr>
      </p:pic>
    </p:spTree>
    <p:extLst>
      <p:ext uri="{BB962C8B-B14F-4D97-AF65-F5344CB8AC3E}">
        <p14:creationId xmlns:p14="http://schemas.microsoft.com/office/powerpoint/2010/main" val="347273445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224"/>
        <p:cNvGrpSpPr/>
        <p:nvPr/>
      </p:nvGrpSpPr>
      <p:grpSpPr>
        <a:xfrm>
          <a:off x="0" y="0"/>
          <a:ext cx="0" cy="0"/>
          <a:chOff x="0" y="0"/>
          <a:chExt cx="0" cy="0"/>
        </a:xfrm>
      </p:grpSpPr>
      <p:pic>
        <p:nvPicPr>
          <p:cNvPr id="225" name="Google Shape;225;p47"/>
          <p:cNvPicPr preferRelativeResize="0"/>
          <p:nvPr/>
        </p:nvPicPr>
        <p:blipFill rotWithShape="1">
          <a:blip r:embed="rId4">
            <a:alphaModFix/>
          </a:blip>
          <a:srcRect r="72064"/>
          <a:stretch/>
        </p:blipFill>
        <p:spPr>
          <a:xfrm>
            <a:off x="8420451" y="5344651"/>
            <a:ext cx="359999" cy="326897"/>
          </a:xfrm>
          <a:prstGeom prst="rect">
            <a:avLst/>
          </a:prstGeom>
          <a:noFill/>
          <a:ln>
            <a:noFill/>
          </a:ln>
        </p:spPr>
      </p:pic>
    </p:spTree>
    <p:extLst>
      <p:ext uri="{BB962C8B-B14F-4D97-AF65-F5344CB8AC3E}">
        <p14:creationId xmlns:p14="http://schemas.microsoft.com/office/powerpoint/2010/main" val="85192966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229"/>
        <p:cNvGrpSpPr/>
        <p:nvPr/>
      </p:nvGrpSpPr>
      <p:grpSpPr>
        <a:xfrm>
          <a:off x="0" y="0"/>
          <a:ext cx="0" cy="0"/>
          <a:chOff x="0" y="0"/>
          <a:chExt cx="0" cy="0"/>
        </a:xfrm>
      </p:grpSpPr>
      <p:pic>
        <p:nvPicPr>
          <p:cNvPr id="230" name="Google Shape;230;p48"/>
          <p:cNvPicPr preferRelativeResize="0"/>
          <p:nvPr/>
        </p:nvPicPr>
        <p:blipFill rotWithShape="1">
          <a:blip r:embed="rId4">
            <a:alphaModFix/>
          </a:blip>
          <a:srcRect r="72064"/>
          <a:stretch/>
        </p:blipFill>
        <p:spPr>
          <a:xfrm>
            <a:off x="8420451" y="5344651"/>
            <a:ext cx="359999" cy="326897"/>
          </a:xfrm>
          <a:prstGeom prst="rect">
            <a:avLst/>
          </a:prstGeom>
          <a:noFill/>
          <a:ln>
            <a:noFill/>
          </a:ln>
        </p:spPr>
      </p:pic>
    </p:spTree>
    <p:extLst>
      <p:ext uri="{BB962C8B-B14F-4D97-AF65-F5344CB8AC3E}">
        <p14:creationId xmlns:p14="http://schemas.microsoft.com/office/powerpoint/2010/main" val="3674642172"/>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234"/>
        <p:cNvGrpSpPr/>
        <p:nvPr/>
      </p:nvGrpSpPr>
      <p:grpSpPr>
        <a:xfrm>
          <a:off x="0" y="0"/>
          <a:ext cx="0" cy="0"/>
          <a:chOff x="0" y="0"/>
          <a:chExt cx="0" cy="0"/>
        </a:xfrm>
      </p:grpSpPr>
      <p:sp>
        <p:nvSpPr>
          <p:cNvPr id="235" name="Google Shape;235;p49"/>
          <p:cNvSpPr txBox="1"/>
          <p:nvPr/>
        </p:nvSpPr>
        <p:spPr>
          <a:xfrm>
            <a:off x="1724900" y="2252800"/>
            <a:ext cx="5694300" cy="6771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nl" sz="1600">
                <a:solidFill>
                  <a:srgbClr val="222222"/>
                </a:solidFill>
                <a:latin typeface="Roboto"/>
                <a:ea typeface="Roboto"/>
                <a:cs typeface="Roboto"/>
                <a:sym typeface="Roboto"/>
              </a:rPr>
              <a:t>Op welke plek in de funnel is voor jouw organisatie de meeste winst te boeken?</a:t>
            </a:r>
            <a:endParaRPr sz="1600">
              <a:solidFill>
                <a:srgbClr val="222222"/>
              </a:solidFill>
              <a:latin typeface="Roboto"/>
              <a:ea typeface="Roboto"/>
              <a:cs typeface="Roboto"/>
              <a:sym typeface="Roboto"/>
            </a:endParaRPr>
          </a:p>
        </p:txBody>
      </p:sp>
      <p:sp>
        <p:nvSpPr>
          <p:cNvPr id="236" name="Google Shape;236;p49"/>
          <p:cNvSpPr txBox="1"/>
          <p:nvPr/>
        </p:nvSpPr>
        <p:spPr>
          <a:xfrm>
            <a:off x="2579250" y="3234350"/>
            <a:ext cx="3985500" cy="1692741"/>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Clr>
                <a:schemeClr val="dk1"/>
              </a:buClr>
              <a:buSzPts val="1100"/>
              <a:buFont typeface="Arial"/>
              <a:buNone/>
            </a:pPr>
            <a:r>
              <a:rPr lang="nl" sz="1400">
                <a:latin typeface="Roboto"/>
                <a:ea typeface="Roboto"/>
                <a:cs typeface="Roboto"/>
                <a:sym typeface="Roboto"/>
              </a:rPr>
              <a:t>1. Freelancen-bij-pagina creëren</a:t>
            </a:r>
            <a:endParaRPr sz="1400">
              <a:latin typeface="Roboto"/>
              <a:ea typeface="Roboto"/>
              <a:cs typeface="Roboto"/>
              <a:sym typeface="Roboto"/>
            </a:endParaRPr>
          </a:p>
          <a:p>
            <a:pPr marL="0" lvl="0" indent="0" algn="l" rtl="0">
              <a:spcBef>
                <a:spcPts val="0"/>
              </a:spcBef>
              <a:spcAft>
                <a:spcPts val="0"/>
              </a:spcAft>
              <a:buClr>
                <a:schemeClr val="dk1"/>
              </a:buClr>
              <a:buSzPts val="1100"/>
              <a:buFont typeface="Arial"/>
              <a:buNone/>
            </a:pPr>
            <a:r>
              <a:rPr lang="nl" sz="1400">
                <a:latin typeface="Roboto"/>
                <a:ea typeface="Roboto"/>
                <a:cs typeface="Roboto"/>
                <a:sym typeface="Roboto"/>
              </a:rPr>
              <a:t>2. Freelance pool opbouwen</a:t>
            </a:r>
            <a:endParaRPr sz="1400">
              <a:latin typeface="Roboto"/>
              <a:ea typeface="Roboto"/>
              <a:cs typeface="Roboto"/>
              <a:sym typeface="Roboto"/>
            </a:endParaRPr>
          </a:p>
          <a:p>
            <a:pPr marL="0" lvl="0" indent="0" algn="l" rtl="0">
              <a:spcBef>
                <a:spcPts val="0"/>
              </a:spcBef>
              <a:spcAft>
                <a:spcPts val="0"/>
              </a:spcAft>
              <a:buClr>
                <a:schemeClr val="dk1"/>
              </a:buClr>
              <a:buSzPts val="1100"/>
              <a:buFont typeface="Arial"/>
              <a:buNone/>
            </a:pPr>
            <a:r>
              <a:rPr lang="nl" sz="1400">
                <a:latin typeface="Roboto"/>
                <a:ea typeface="Roboto"/>
                <a:cs typeface="Roboto"/>
                <a:sym typeface="Roboto"/>
              </a:rPr>
              <a:t>3. Eigen freelance netwerk onderhouden</a:t>
            </a:r>
            <a:endParaRPr sz="1400">
              <a:latin typeface="Roboto"/>
              <a:ea typeface="Roboto"/>
              <a:cs typeface="Roboto"/>
              <a:sym typeface="Roboto"/>
            </a:endParaRPr>
          </a:p>
          <a:p>
            <a:pPr marL="0" lvl="0" indent="0" algn="l" rtl="0">
              <a:spcBef>
                <a:spcPts val="0"/>
              </a:spcBef>
              <a:spcAft>
                <a:spcPts val="0"/>
              </a:spcAft>
              <a:buClr>
                <a:schemeClr val="dk1"/>
              </a:buClr>
              <a:buSzPts val="1100"/>
              <a:buFont typeface="Arial"/>
              <a:buNone/>
            </a:pPr>
            <a:r>
              <a:rPr lang="nl" sz="1400">
                <a:latin typeface="Roboto"/>
                <a:ea typeface="Roboto"/>
                <a:cs typeface="Roboto"/>
                <a:sym typeface="Roboto"/>
              </a:rPr>
              <a:t>4. Toegang tot andere netwerken zoeken</a:t>
            </a:r>
            <a:endParaRPr sz="1400">
              <a:latin typeface="Roboto"/>
              <a:ea typeface="Roboto"/>
              <a:cs typeface="Roboto"/>
              <a:sym typeface="Roboto"/>
            </a:endParaRPr>
          </a:p>
          <a:p>
            <a:pPr marL="0" lvl="0" indent="0" algn="l" rtl="0">
              <a:spcBef>
                <a:spcPts val="0"/>
              </a:spcBef>
              <a:spcAft>
                <a:spcPts val="0"/>
              </a:spcAft>
              <a:buClr>
                <a:schemeClr val="dk1"/>
              </a:buClr>
              <a:buSzPts val="1100"/>
              <a:buFont typeface="Arial"/>
              <a:buNone/>
            </a:pPr>
            <a:r>
              <a:rPr lang="nl" sz="1400">
                <a:latin typeface="Roboto"/>
                <a:ea typeface="Roboto"/>
                <a:cs typeface="Roboto"/>
                <a:sym typeface="Roboto"/>
              </a:rPr>
              <a:t>5. Opdrachtomschrijvingen verbeteren</a:t>
            </a:r>
            <a:endParaRPr sz="1400">
              <a:latin typeface="Roboto"/>
              <a:ea typeface="Roboto"/>
              <a:cs typeface="Roboto"/>
              <a:sym typeface="Roboto"/>
            </a:endParaRPr>
          </a:p>
          <a:p>
            <a:pPr marL="0" lvl="0" indent="0" algn="l" rtl="0">
              <a:spcBef>
                <a:spcPts val="0"/>
              </a:spcBef>
              <a:spcAft>
                <a:spcPts val="0"/>
              </a:spcAft>
              <a:buNone/>
            </a:pPr>
            <a:r>
              <a:rPr lang="nl" sz="1400">
                <a:latin typeface="Roboto"/>
                <a:ea typeface="Roboto"/>
                <a:cs typeface="Roboto"/>
                <a:sym typeface="Roboto"/>
              </a:rPr>
              <a:t>6. Inhuurproces binnen je organisatie verbeteren</a:t>
            </a:r>
            <a:endParaRPr sz="1400">
              <a:latin typeface="Roboto"/>
              <a:ea typeface="Roboto"/>
              <a:cs typeface="Roboto"/>
              <a:sym typeface="Roboto"/>
            </a:endParaRPr>
          </a:p>
        </p:txBody>
      </p:sp>
      <p:pic>
        <p:nvPicPr>
          <p:cNvPr id="237" name="Google Shape;237;p49"/>
          <p:cNvPicPr preferRelativeResize="0"/>
          <p:nvPr/>
        </p:nvPicPr>
        <p:blipFill rotWithShape="1">
          <a:blip r:embed="rId4">
            <a:alphaModFix/>
          </a:blip>
          <a:srcRect r="72064"/>
          <a:stretch/>
        </p:blipFill>
        <p:spPr>
          <a:xfrm>
            <a:off x="8420451" y="5344651"/>
            <a:ext cx="359999" cy="326897"/>
          </a:xfrm>
          <a:prstGeom prst="rect">
            <a:avLst/>
          </a:prstGeom>
          <a:noFill/>
          <a:ln>
            <a:noFill/>
          </a:ln>
        </p:spPr>
      </p:pic>
    </p:spTree>
    <p:extLst>
      <p:ext uri="{BB962C8B-B14F-4D97-AF65-F5344CB8AC3E}">
        <p14:creationId xmlns:p14="http://schemas.microsoft.com/office/powerpoint/2010/main" val="146391759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241"/>
        <p:cNvGrpSpPr/>
        <p:nvPr/>
      </p:nvGrpSpPr>
      <p:grpSpPr>
        <a:xfrm>
          <a:off x="0" y="0"/>
          <a:ext cx="0" cy="0"/>
          <a:chOff x="0" y="0"/>
          <a:chExt cx="0" cy="0"/>
        </a:xfrm>
      </p:grpSpPr>
    </p:spTree>
    <p:extLst>
      <p:ext uri="{BB962C8B-B14F-4D97-AF65-F5344CB8AC3E}">
        <p14:creationId xmlns:p14="http://schemas.microsoft.com/office/powerpoint/2010/main" val="872229966"/>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el 7">
            <a:extLst>
              <a:ext uri="{FF2B5EF4-FFF2-40B4-BE49-F238E27FC236}">
                <a16:creationId xmlns:a16="http://schemas.microsoft.com/office/drawing/2014/main" id="{0086A2C6-83C9-D8EA-F6C3-DCC0DBA52911}"/>
              </a:ext>
            </a:extLst>
          </p:cNvPr>
          <p:cNvSpPr>
            <a:spLocks noGrp="1"/>
          </p:cNvSpPr>
          <p:nvPr>
            <p:ph type="title"/>
          </p:nvPr>
        </p:nvSpPr>
        <p:spPr>
          <a:xfrm>
            <a:off x="342900" y="4959350"/>
            <a:ext cx="5829300" cy="1463675"/>
          </a:xfrm>
        </p:spPr>
        <p:txBody>
          <a:bodyPr/>
          <a:lstStyle/>
          <a:p>
            <a:pPr fontAlgn="auto">
              <a:spcAft>
                <a:spcPts val="0"/>
              </a:spcAft>
              <a:defRPr/>
            </a:pPr>
            <a:endParaRPr lang="nl-NL" dirty="0">
              <a:solidFill>
                <a:schemeClr val="tx1">
                  <a:lumMod val="95000"/>
                  <a:lumOff val="5000"/>
                </a:schemeClr>
              </a:solidFill>
            </a:endParaRPr>
          </a:p>
        </p:txBody>
      </p:sp>
      <p:pic>
        <p:nvPicPr>
          <p:cNvPr id="3" name="Tijdelijke aanduiding voor afbeelding 2">
            <a:extLst>
              <a:ext uri="{FF2B5EF4-FFF2-40B4-BE49-F238E27FC236}">
                <a16:creationId xmlns:a16="http://schemas.microsoft.com/office/drawing/2014/main" id="{5955CD3E-62C0-0C77-8AD3-7A737A05FBD8}"/>
              </a:ext>
            </a:extLst>
          </p:cNvPr>
          <p:cNvPicPr>
            <a:picLocks noGrp="1" noChangeAspect="1"/>
          </p:cNvPicPr>
          <p:nvPr>
            <p:ph type="pic" idx="1"/>
          </p:nvPr>
        </p:nvPicPr>
        <p:blipFill>
          <a:blip r:embed="rId3">
            <a:extLst>
              <a:ext uri="{28A0092B-C50C-407E-A947-70E740481C1C}">
                <a14:useLocalDpi xmlns:a14="http://schemas.microsoft.com/office/drawing/2010/main" val="0"/>
              </a:ext>
            </a:extLst>
          </a:blip>
          <a:srcRect t="13285" b="13285"/>
          <a:stretch>
            <a:fillRect/>
          </a:stretch>
        </p:blipFill>
        <p:spPr>
          <a:xfrm>
            <a:off x="0" y="0"/>
            <a:ext cx="9142413" cy="7101408"/>
          </a:xfrm>
        </p:spPr>
      </p:pic>
      <p:sp>
        <p:nvSpPr>
          <p:cNvPr id="6" name="Titel 1">
            <a:extLst>
              <a:ext uri="{FF2B5EF4-FFF2-40B4-BE49-F238E27FC236}">
                <a16:creationId xmlns:a16="http://schemas.microsoft.com/office/drawing/2014/main" id="{5CDF5AEF-975B-8533-730B-CC5DD992E319}"/>
              </a:ext>
            </a:extLst>
          </p:cNvPr>
          <p:cNvSpPr txBox="1">
            <a:spLocks/>
          </p:cNvSpPr>
          <p:nvPr/>
        </p:nvSpPr>
        <p:spPr>
          <a:xfrm>
            <a:off x="539750" y="1557338"/>
            <a:ext cx="8064500" cy="935037"/>
          </a:xfrm>
          <a:prstGeom prst="rect">
            <a:avLst/>
          </a:prstGeom>
        </p:spPr>
        <p:txBody>
          <a:bodyPr anchor="ctr">
            <a:noAutofit/>
          </a:bodyPr>
          <a:lstStyle>
            <a:lvl1pPr algn="r" defTabSz="914400" rtl="0" eaLnBrk="1" latinLnBrk="0" hangingPunct="1">
              <a:lnSpc>
                <a:spcPct val="80000"/>
              </a:lnSpc>
              <a:spcBef>
                <a:spcPct val="0"/>
              </a:spcBef>
              <a:buNone/>
              <a:defRPr sz="4400" kern="1200" cap="all" spc="200" baseline="0">
                <a:solidFill>
                  <a:schemeClr val="tx1">
                    <a:lumMod val="95000"/>
                    <a:lumOff val="5000"/>
                  </a:schemeClr>
                </a:solidFill>
                <a:latin typeface="+mj-lt"/>
                <a:ea typeface="+mj-ea"/>
                <a:cs typeface="+mj-cs"/>
              </a:defRPr>
            </a:lvl1pPr>
          </a:lstStyle>
          <a:p>
            <a:pPr algn="ctr" fontAlgn="auto">
              <a:lnSpc>
                <a:spcPct val="120000"/>
              </a:lnSpc>
              <a:spcAft>
                <a:spcPts val="0"/>
              </a:spcAft>
              <a:defRPr/>
            </a:pPr>
            <a:endParaRPr lang="nl-NL" altLang="nl-NL" sz="4000" b="1" dirty="0">
              <a:solidFill>
                <a:srgbClr val="CC0000"/>
              </a:solidFill>
            </a:endParaRPr>
          </a:p>
          <a:p>
            <a:pPr algn="ctr" fontAlgn="auto">
              <a:lnSpc>
                <a:spcPct val="120000"/>
              </a:lnSpc>
              <a:spcAft>
                <a:spcPts val="0"/>
              </a:spcAft>
              <a:defRPr/>
            </a:pPr>
            <a:r>
              <a:rPr lang="nl-NL" altLang="nl-NL" sz="4000" b="1" dirty="0">
                <a:solidFill>
                  <a:srgbClr val="CC0000"/>
                </a:solidFill>
              </a:rPr>
              <a:t>inleiding</a:t>
            </a:r>
            <a:br>
              <a:rPr lang="nl-NL" altLang="nl-NL" sz="4000" b="1" dirty="0">
                <a:solidFill>
                  <a:srgbClr val="CC0000"/>
                </a:solidFill>
              </a:rPr>
            </a:br>
            <a:endParaRPr lang="nl-NL" altLang="nl-NL" sz="4000" b="1" dirty="0">
              <a:solidFill>
                <a:srgbClr val="CC0000"/>
              </a:solidFill>
            </a:endParaRPr>
          </a:p>
        </p:txBody>
      </p:sp>
      <p:pic>
        <p:nvPicPr>
          <p:cNvPr id="14342" name="Afbeelding 11">
            <a:extLst>
              <a:ext uri="{FF2B5EF4-FFF2-40B4-BE49-F238E27FC236}">
                <a16:creationId xmlns:a16="http://schemas.microsoft.com/office/drawing/2014/main" id="{31A67CBA-A48A-E15A-B7A0-2AE0B4F746BA}"/>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bwMode="auto">
          <a:xfrm>
            <a:off x="7449121" y="0"/>
            <a:ext cx="1443038" cy="11772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Rectangle 6">
            <a:extLst>
              <a:ext uri="{FF2B5EF4-FFF2-40B4-BE49-F238E27FC236}">
                <a16:creationId xmlns:a16="http://schemas.microsoft.com/office/drawing/2014/main" id="{83A0C437-8695-97E2-3200-50736958AC52}"/>
              </a:ext>
            </a:extLst>
          </p:cNvPr>
          <p:cNvSpPr txBox="1">
            <a:spLocks noChangeArrowheads="1"/>
          </p:cNvSpPr>
          <p:nvPr/>
        </p:nvSpPr>
        <p:spPr bwMode="black">
          <a:xfrm>
            <a:off x="539750" y="3103563"/>
            <a:ext cx="8064500" cy="439737"/>
          </a:xfrm>
          <a:prstGeom prst="rect">
            <a:avLst/>
          </a:prstGeom>
          <a:noFill/>
          <a:ln w="9525">
            <a:noFill/>
            <a:miter lim="800000"/>
            <a:headEnd/>
            <a:tailEnd/>
          </a:ln>
        </p:spPr>
        <p:txBody>
          <a:bodyPr/>
          <a:lstStyle/>
          <a:p>
            <a:pPr marL="285750" indent="-285750" algn="just" fontAlgn="auto">
              <a:lnSpc>
                <a:spcPct val="110000"/>
              </a:lnSpc>
              <a:spcBef>
                <a:spcPct val="20000"/>
              </a:spcBef>
              <a:spcAft>
                <a:spcPct val="5000"/>
              </a:spcAft>
              <a:buFont typeface="Arial" panose="020B0604020202020204" pitchFamily="34" charset="0"/>
              <a:buChar char="•"/>
              <a:defRPr/>
            </a:pPr>
            <a:r>
              <a:rPr lang="nl-NL" altLang="en-GB" b="1" kern="0" dirty="0">
                <a:latin typeface="Century Gothic" pitchFamily="34" charset="0"/>
                <a:cs typeface="+mn-cs"/>
              </a:rPr>
              <a:t>WETTELIJKE DEFINITIE VAN UITZENDEN;</a:t>
            </a:r>
            <a:endParaRPr lang="nl-NL" altLang="en-GB" kern="0" dirty="0">
              <a:latin typeface="Century Gothic" pitchFamily="34" charset="0"/>
              <a:cs typeface="+mn-cs"/>
            </a:endParaRPr>
          </a:p>
          <a:p>
            <a:pPr marL="195263" indent="-195263" fontAlgn="auto">
              <a:lnSpc>
                <a:spcPct val="110000"/>
              </a:lnSpc>
              <a:spcBef>
                <a:spcPct val="20000"/>
              </a:spcBef>
              <a:spcAft>
                <a:spcPct val="5000"/>
              </a:spcAft>
              <a:buFont typeface="Arial" pitchFamily="34" charset="0"/>
              <a:buChar char="•"/>
              <a:defRPr/>
            </a:pPr>
            <a:endParaRPr lang="nl-NL" altLang="en-GB" kern="0" dirty="0">
              <a:solidFill>
                <a:srgbClr val="000000"/>
              </a:solidFill>
              <a:latin typeface="Century Gothic" pitchFamily="34" charset="0"/>
              <a:cs typeface="+mn-cs"/>
            </a:endParaRPr>
          </a:p>
          <a:p>
            <a:pPr marL="195263" indent="-195263" fontAlgn="auto">
              <a:lnSpc>
                <a:spcPct val="110000"/>
              </a:lnSpc>
              <a:spcBef>
                <a:spcPct val="20000"/>
              </a:spcBef>
              <a:spcAft>
                <a:spcPct val="5000"/>
              </a:spcAft>
              <a:buFont typeface="Arial" pitchFamily="34" charset="0"/>
              <a:buChar char="•"/>
              <a:defRPr/>
            </a:pPr>
            <a:endParaRPr lang="nl-NL" altLang="en-GB" kern="0" dirty="0">
              <a:solidFill>
                <a:srgbClr val="000000"/>
              </a:solidFill>
              <a:latin typeface="Century Gothic" pitchFamily="34" charset="0"/>
              <a:cs typeface="+mn-cs"/>
            </a:endParaRPr>
          </a:p>
          <a:p>
            <a:pPr fontAlgn="auto">
              <a:lnSpc>
                <a:spcPct val="110000"/>
              </a:lnSpc>
              <a:spcBef>
                <a:spcPct val="20000"/>
              </a:spcBef>
              <a:spcAft>
                <a:spcPct val="5000"/>
              </a:spcAft>
              <a:defRPr/>
            </a:pPr>
            <a:endParaRPr lang="nl-NL" altLang="en-GB" kern="0" dirty="0">
              <a:solidFill>
                <a:srgbClr val="000000"/>
              </a:solidFill>
              <a:latin typeface="Century Gothic" pitchFamily="34" charset="0"/>
              <a:cs typeface="+mn-cs"/>
            </a:endParaRPr>
          </a:p>
          <a:p>
            <a:pPr marL="195263" indent="-195263" fontAlgn="auto">
              <a:lnSpc>
                <a:spcPct val="110000"/>
              </a:lnSpc>
              <a:spcBef>
                <a:spcPct val="20000"/>
              </a:spcBef>
              <a:spcAft>
                <a:spcPct val="5000"/>
              </a:spcAft>
              <a:buFont typeface="Arial" pitchFamily="34" charset="0"/>
              <a:buChar char="•"/>
              <a:defRPr/>
            </a:pPr>
            <a:endParaRPr lang="nl-NL" altLang="en-GB" kern="0" dirty="0">
              <a:solidFill>
                <a:srgbClr val="000000"/>
              </a:solidFill>
              <a:latin typeface="Century Gothic" pitchFamily="34" charset="0"/>
              <a:cs typeface="+mn-cs"/>
            </a:endParaRPr>
          </a:p>
          <a:p>
            <a:pPr marL="195263" indent="-195263" fontAlgn="auto">
              <a:lnSpc>
                <a:spcPct val="110000"/>
              </a:lnSpc>
              <a:spcBef>
                <a:spcPct val="20000"/>
              </a:spcBef>
              <a:spcAft>
                <a:spcPct val="5000"/>
              </a:spcAft>
              <a:buFont typeface="Arial" pitchFamily="34" charset="0"/>
              <a:buChar char="•"/>
              <a:defRPr/>
            </a:pPr>
            <a:endParaRPr lang="nl-NL" altLang="en-GB" kern="0" dirty="0">
              <a:solidFill>
                <a:srgbClr val="000000"/>
              </a:solidFill>
              <a:latin typeface="Century Gothic" pitchFamily="34" charset="0"/>
              <a:cs typeface="+mn-cs"/>
            </a:endParaRPr>
          </a:p>
        </p:txBody>
      </p:sp>
      <p:sp>
        <p:nvSpPr>
          <p:cNvPr id="14" name="Rechthoek 13">
            <a:extLst>
              <a:ext uri="{FF2B5EF4-FFF2-40B4-BE49-F238E27FC236}">
                <a16:creationId xmlns:a16="http://schemas.microsoft.com/office/drawing/2014/main" id="{CEF3FE94-8BC6-6C08-7713-98EFFDB0DD8A}"/>
              </a:ext>
            </a:extLst>
          </p:cNvPr>
          <p:cNvSpPr/>
          <p:nvPr/>
        </p:nvSpPr>
        <p:spPr>
          <a:xfrm>
            <a:off x="539750" y="3689350"/>
            <a:ext cx="6318250" cy="747128"/>
          </a:xfrm>
          <a:prstGeom prst="rect">
            <a:avLst/>
          </a:prstGeom>
        </p:spPr>
        <p:txBody>
          <a:bodyPr>
            <a:spAutoFit/>
          </a:bodyPr>
          <a:lstStyle/>
          <a:p>
            <a:pPr marL="195263" indent="-195263" fontAlgn="auto">
              <a:lnSpc>
                <a:spcPct val="110000"/>
              </a:lnSpc>
              <a:spcBef>
                <a:spcPct val="20000"/>
              </a:spcBef>
              <a:spcAft>
                <a:spcPct val="5000"/>
              </a:spcAft>
              <a:buFont typeface="Arial" pitchFamily="34" charset="0"/>
              <a:buChar char="•"/>
              <a:defRPr/>
            </a:pPr>
            <a:r>
              <a:rPr lang="nl-NL" altLang="nl-NL" b="1" dirty="0"/>
              <a:t>  WET ALLOCATIE ARBEIDSKRACHTEN DOOR </a:t>
            </a:r>
          </a:p>
          <a:p>
            <a:pPr fontAlgn="auto">
              <a:lnSpc>
                <a:spcPct val="110000"/>
              </a:lnSpc>
              <a:spcBef>
                <a:spcPct val="20000"/>
              </a:spcBef>
              <a:spcAft>
                <a:spcPct val="5000"/>
              </a:spcAft>
              <a:defRPr/>
            </a:pPr>
            <a:r>
              <a:rPr lang="nl-NL" altLang="nl-NL" b="1" dirty="0"/>
              <a:t>     INTERMEDIAIRS (WAADI).</a:t>
            </a:r>
            <a:endParaRPr lang="nl-NL" altLang="en-GB" kern="0" dirty="0">
              <a:latin typeface="Century Gothic" pitchFamily="34" charset="0"/>
              <a:cs typeface="+mn-cs"/>
            </a:endParaRPr>
          </a:p>
        </p:txBody>
      </p:sp>
      <p:pic>
        <p:nvPicPr>
          <p:cNvPr id="14348" name="Picture 6">
            <a:extLst>
              <a:ext uri="{FF2B5EF4-FFF2-40B4-BE49-F238E27FC236}">
                <a16:creationId xmlns:a16="http://schemas.microsoft.com/office/drawing/2014/main" id="{61B9711C-3630-1653-A071-A57B4BD53279}"/>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p:blipFill>
        <p:spPr bwMode="auto">
          <a:xfrm>
            <a:off x="330343" y="188640"/>
            <a:ext cx="3278708" cy="12610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Rectangle 6">
            <a:extLst>
              <a:ext uri="{FF2B5EF4-FFF2-40B4-BE49-F238E27FC236}">
                <a16:creationId xmlns:a16="http://schemas.microsoft.com/office/drawing/2014/main" id="{9C34E726-087B-6940-E10C-1045E13AF9F8}"/>
              </a:ext>
            </a:extLst>
          </p:cNvPr>
          <p:cNvSpPr txBox="1">
            <a:spLocks noChangeArrowheads="1"/>
          </p:cNvSpPr>
          <p:nvPr/>
        </p:nvSpPr>
        <p:spPr bwMode="black">
          <a:xfrm>
            <a:off x="538956" y="2613819"/>
            <a:ext cx="8064500" cy="439737"/>
          </a:xfrm>
          <a:prstGeom prst="rect">
            <a:avLst/>
          </a:prstGeom>
          <a:noFill/>
          <a:ln w="9525">
            <a:noFill/>
            <a:miter lim="800000"/>
            <a:headEnd/>
            <a:tailEnd/>
          </a:ln>
        </p:spPr>
        <p:txBody>
          <a:bodyPr/>
          <a:lstStyle/>
          <a:p>
            <a:pPr marL="285750" indent="-285750" algn="just" fontAlgn="auto">
              <a:lnSpc>
                <a:spcPct val="110000"/>
              </a:lnSpc>
              <a:spcBef>
                <a:spcPct val="20000"/>
              </a:spcBef>
              <a:spcAft>
                <a:spcPct val="5000"/>
              </a:spcAft>
              <a:buFont typeface="Arial" panose="020B0604020202020204" pitchFamily="34" charset="0"/>
              <a:buChar char="•"/>
              <a:defRPr/>
            </a:pPr>
            <a:r>
              <a:rPr lang="nl-NL" altLang="en-GB" b="1" kern="0" dirty="0">
                <a:latin typeface="Century Gothic" pitchFamily="34" charset="0"/>
                <a:cs typeface="+mn-cs"/>
              </a:rPr>
              <a:t>BIC ADVOCATENKANTOOR;</a:t>
            </a:r>
            <a:endParaRPr lang="nl-NL" altLang="en-GB" kern="0" dirty="0">
              <a:latin typeface="Century Gothic" pitchFamily="34" charset="0"/>
              <a:cs typeface="+mn-cs"/>
            </a:endParaRPr>
          </a:p>
          <a:p>
            <a:pPr marL="195263" indent="-195263" fontAlgn="auto">
              <a:lnSpc>
                <a:spcPct val="110000"/>
              </a:lnSpc>
              <a:spcBef>
                <a:spcPct val="20000"/>
              </a:spcBef>
              <a:spcAft>
                <a:spcPct val="5000"/>
              </a:spcAft>
              <a:buFont typeface="Arial" pitchFamily="34" charset="0"/>
              <a:buChar char="•"/>
              <a:defRPr/>
            </a:pPr>
            <a:endParaRPr lang="nl-NL" altLang="en-GB" kern="0" dirty="0">
              <a:solidFill>
                <a:srgbClr val="000000"/>
              </a:solidFill>
              <a:latin typeface="Century Gothic" pitchFamily="34" charset="0"/>
              <a:cs typeface="+mn-cs"/>
            </a:endParaRPr>
          </a:p>
          <a:p>
            <a:pPr fontAlgn="auto">
              <a:lnSpc>
                <a:spcPct val="110000"/>
              </a:lnSpc>
              <a:spcBef>
                <a:spcPct val="20000"/>
              </a:spcBef>
              <a:spcAft>
                <a:spcPct val="5000"/>
              </a:spcAft>
              <a:defRPr/>
            </a:pPr>
            <a:endParaRPr lang="nl-NL" altLang="en-GB" kern="0" dirty="0">
              <a:solidFill>
                <a:srgbClr val="000000"/>
              </a:solidFill>
              <a:latin typeface="Century Gothic" pitchFamily="34" charset="0"/>
              <a:cs typeface="+mn-cs"/>
            </a:endParaRPr>
          </a:p>
          <a:p>
            <a:pPr fontAlgn="auto">
              <a:lnSpc>
                <a:spcPct val="110000"/>
              </a:lnSpc>
              <a:spcBef>
                <a:spcPct val="20000"/>
              </a:spcBef>
              <a:spcAft>
                <a:spcPct val="5000"/>
              </a:spcAft>
              <a:defRPr/>
            </a:pPr>
            <a:endParaRPr lang="nl-NL" altLang="en-GB" kern="0" dirty="0">
              <a:solidFill>
                <a:srgbClr val="000000"/>
              </a:solidFill>
              <a:latin typeface="Century Gothic" pitchFamily="34" charset="0"/>
              <a:cs typeface="+mn-cs"/>
            </a:endParaRPr>
          </a:p>
          <a:p>
            <a:pPr fontAlgn="auto">
              <a:lnSpc>
                <a:spcPct val="110000"/>
              </a:lnSpc>
              <a:spcBef>
                <a:spcPct val="20000"/>
              </a:spcBef>
              <a:spcAft>
                <a:spcPct val="5000"/>
              </a:spcAft>
              <a:defRPr/>
            </a:pPr>
            <a:endParaRPr lang="nl-NL" altLang="en-GB" kern="0" dirty="0">
              <a:solidFill>
                <a:srgbClr val="000000"/>
              </a:solidFill>
              <a:latin typeface="Century Gothic" pitchFamily="34" charset="0"/>
              <a:cs typeface="+mn-cs"/>
            </a:endParaRPr>
          </a:p>
          <a:p>
            <a:pPr marL="742950" lvl="1" indent="-285750" fontAlgn="auto">
              <a:lnSpc>
                <a:spcPct val="110000"/>
              </a:lnSpc>
              <a:spcBef>
                <a:spcPct val="20000"/>
              </a:spcBef>
              <a:spcAft>
                <a:spcPct val="5000"/>
              </a:spcAft>
              <a:buFont typeface="Arial" panose="020B0604020202020204" pitchFamily="34" charset="0"/>
              <a:buChar char="•"/>
              <a:defRPr/>
            </a:pPr>
            <a:r>
              <a:rPr lang="nl-NL" altLang="en-GB" kern="0" dirty="0">
                <a:solidFill>
                  <a:srgbClr val="000000"/>
                </a:solidFill>
                <a:latin typeface="Century Gothic" pitchFamily="34" charset="0"/>
              </a:rPr>
              <a:t>Artikel 9a (belemmeringsverbod);</a:t>
            </a:r>
          </a:p>
          <a:p>
            <a:pPr marL="742950" lvl="1" indent="-285750" fontAlgn="auto">
              <a:lnSpc>
                <a:spcPct val="110000"/>
              </a:lnSpc>
              <a:spcBef>
                <a:spcPct val="20000"/>
              </a:spcBef>
              <a:spcAft>
                <a:spcPct val="5000"/>
              </a:spcAft>
              <a:buFont typeface="Arial" panose="020B0604020202020204" pitchFamily="34" charset="0"/>
              <a:buChar char="•"/>
              <a:defRPr/>
            </a:pPr>
            <a:r>
              <a:rPr lang="nl-NL" altLang="en-GB" kern="0" dirty="0">
                <a:solidFill>
                  <a:srgbClr val="000000"/>
                </a:solidFill>
                <a:latin typeface="Century Gothic" pitchFamily="34" charset="0"/>
              </a:rPr>
              <a:t>Artikel 8 (gelijke beloning).</a:t>
            </a:r>
          </a:p>
          <a:p>
            <a:pPr marL="285750" indent="-285750" fontAlgn="auto">
              <a:lnSpc>
                <a:spcPct val="110000"/>
              </a:lnSpc>
              <a:spcBef>
                <a:spcPct val="20000"/>
              </a:spcBef>
              <a:spcAft>
                <a:spcPct val="5000"/>
              </a:spcAft>
              <a:buFont typeface="Arial" panose="020B0604020202020204" pitchFamily="34" charset="0"/>
              <a:buChar char="•"/>
              <a:defRPr/>
            </a:pPr>
            <a:endParaRPr lang="nl-NL" altLang="en-GB" kern="0" dirty="0">
              <a:solidFill>
                <a:srgbClr val="000000"/>
              </a:solidFill>
              <a:latin typeface="Century Gothic" pitchFamily="34" charset="0"/>
              <a:cs typeface="+mn-cs"/>
            </a:endParaRPr>
          </a:p>
          <a:p>
            <a:pPr marL="195263" indent="-195263" fontAlgn="auto">
              <a:lnSpc>
                <a:spcPct val="110000"/>
              </a:lnSpc>
              <a:spcBef>
                <a:spcPct val="20000"/>
              </a:spcBef>
              <a:spcAft>
                <a:spcPct val="5000"/>
              </a:spcAft>
              <a:buFont typeface="Arial" pitchFamily="34" charset="0"/>
              <a:buChar char="•"/>
              <a:defRPr/>
            </a:pPr>
            <a:endParaRPr lang="nl-NL" altLang="en-GB" kern="0" dirty="0">
              <a:solidFill>
                <a:srgbClr val="000000"/>
              </a:solidFill>
              <a:latin typeface="Century Gothic" pitchFamily="34" charset="0"/>
              <a:cs typeface="+mn-cs"/>
            </a:endParaRPr>
          </a:p>
        </p:txBody>
      </p:sp>
      <p:sp>
        <p:nvSpPr>
          <p:cNvPr id="4" name="Rectangle 6">
            <a:extLst>
              <a:ext uri="{FF2B5EF4-FFF2-40B4-BE49-F238E27FC236}">
                <a16:creationId xmlns:a16="http://schemas.microsoft.com/office/drawing/2014/main" id="{E51FA90A-243E-4B23-1292-4CFAC0274161}"/>
              </a:ext>
            </a:extLst>
          </p:cNvPr>
          <p:cNvSpPr txBox="1">
            <a:spLocks noChangeArrowheads="1"/>
          </p:cNvSpPr>
          <p:nvPr/>
        </p:nvSpPr>
        <p:spPr bwMode="black">
          <a:xfrm>
            <a:off x="683568" y="5412489"/>
            <a:ext cx="8174682" cy="439737"/>
          </a:xfrm>
          <a:prstGeom prst="rect">
            <a:avLst/>
          </a:prstGeom>
          <a:noFill/>
          <a:ln w="9525">
            <a:noFill/>
            <a:miter lim="800000"/>
            <a:headEnd/>
            <a:tailEnd/>
          </a:ln>
        </p:spPr>
        <p:txBody>
          <a:bodyPr/>
          <a:lstStyle/>
          <a:p>
            <a:pPr marL="285750" indent="-285750" algn="just" fontAlgn="auto">
              <a:lnSpc>
                <a:spcPct val="110000"/>
              </a:lnSpc>
              <a:spcBef>
                <a:spcPct val="20000"/>
              </a:spcBef>
              <a:spcAft>
                <a:spcPct val="5000"/>
              </a:spcAft>
              <a:buFont typeface="Arial" panose="020B0604020202020204" pitchFamily="34" charset="0"/>
              <a:buChar char="•"/>
              <a:defRPr/>
            </a:pPr>
            <a:r>
              <a:rPr lang="nl-NL" altLang="en-GB" b="1" kern="0" dirty="0">
                <a:latin typeface="Century Gothic" pitchFamily="34" charset="0"/>
                <a:cs typeface="+mn-cs"/>
              </a:rPr>
              <a:t>PLATFORM ARBEID WIJZIGINGEN WETGEVING.</a:t>
            </a:r>
          </a:p>
          <a:p>
            <a:pPr marL="195263" indent="-195263" fontAlgn="auto">
              <a:lnSpc>
                <a:spcPct val="110000"/>
              </a:lnSpc>
              <a:spcBef>
                <a:spcPct val="20000"/>
              </a:spcBef>
              <a:spcAft>
                <a:spcPct val="5000"/>
              </a:spcAft>
              <a:buFont typeface="Arial" pitchFamily="34" charset="0"/>
              <a:buChar char="•"/>
              <a:defRPr/>
            </a:pPr>
            <a:endParaRPr lang="nl-NL" altLang="en-GB" kern="0" dirty="0">
              <a:solidFill>
                <a:srgbClr val="000000"/>
              </a:solidFill>
              <a:latin typeface="Century Gothic" pitchFamily="34" charset="0"/>
              <a:cs typeface="+mn-cs"/>
            </a:endParaRPr>
          </a:p>
          <a:p>
            <a:pPr marL="195263" indent="-195263" fontAlgn="auto">
              <a:lnSpc>
                <a:spcPct val="110000"/>
              </a:lnSpc>
              <a:spcBef>
                <a:spcPct val="20000"/>
              </a:spcBef>
              <a:spcAft>
                <a:spcPct val="5000"/>
              </a:spcAft>
              <a:buFont typeface="Arial" pitchFamily="34" charset="0"/>
              <a:buChar char="•"/>
              <a:defRPr/>
            </a:pPr>
            <a:endParaRPr lang="nl-NL" altLang="en-GB" kern="0" dirty="0">
              <a:solidFill>
                <a:srgbClr val="000000"/>
              </a:solidFill>
              <a:latin typeface="Century Gothic" pitchFamily="34" charset="0"/>
              <a:cs typeface="+mn-cs"/>
            </a:endParaRPr>
          </a:p>
          <a:p>
            <a:pPr fontAlgn="auto">
              <a:lnSpc>
                <a:spcPct val="110000"/>
              </a:lnSpc>
              <a:spcBef>
                <a:spcPct val="20000"/>
              </a:spcBef>
              <a:spcAft>
                <a:spcPct val="5000"/>
              </a:spcAft>
              <a:defRPr/>
            </a:pPr>
            <a:endParaRPr lang="nl-NL" altLang="en-GB" kern="0" dirty="0">
              <a:solidFill>
                <a:srgbClr val="000000"/>
              </a:solidFill>
              <a:latin typeface="Century Gothic" pitchFamily="34" charset="0"/>
              <a:cs typeface="+mn-cs"/>
            </a:endParaRPr>
          </a:p>
          <a:p>
            <a:pPr marL="195263" indent="-195263" fontAlgn="auto">
              <a:lnSpc>
                <a:spcPct val="110000"/>
              </a:lnSpc>
              <a:spcBef>
                <a:spcPct val="20000"/>
              </a:spcBef>
              <a:spcAft>
                <a:spcPct val="5000"/>
              </a:spcAft>
              <a:buFont typeface="Arial" pitchFamily="34" charset="0"/>
              <a:buChar char="•"/>
              <a:defRPr/>
            </a:pPr>
            <a:endParaRPr lang="nl-NL" altLang="en-GB" kern="0" dirty="0">
              <a:solidFill>
                <a:srgbClr val="000000"/>
              </a:solidFill>
              <a:latin typeface="Century Gothic" pitchFamily="34" charset="0"/>
              <a:cs typeface="+mn-cs"/>
            </a:endParaRPr>
          </a:p>
          <a:p>
            <a:pPr marL="195263" indent="-195263" fontAlgn="auto">
              <a:lnSpc>
                <a:spcPct val="110000"/>
              </a:lnSpc>
              <a:spcBef>
                <a:spcPct val="20000"/>
              </a:spcBef>
              <a:spcAft>
                <a:spcPct val="5000"/>
              </a:spcAft>
              <a:buFont typeface="Arial" pitchFamily="34" charset="0"/>
              <a:buChar char="•"/>
              <a:defRPr/>
            </a:pPr>
            <a:endParaRPr lang="nl-NL" altLang="en-GB" kern="0" dirty="0">
              <a:solidFill>
                <a:srgbClr val="000000"/>
              </a:solidFill>
              <a:latin typeface="Century Gothic" pitchFamily="34" charset="0"/>
              <a:cs typeface="+mn-cs"/>
            </a:endParaRPr>
          </a:p>
        </p:txBody>
      </p:sp>
    </p:spTree>
    <p:extLst>
      <p:ext uri="{BB962C8B-B14F-4D97-AF65-F5344CB8AC3E}">
        <p14:creationId xmlns:p14="http://schemas.microsoft.com/office/powerpoint/2010/main" val="1413435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7">
                                            <p:txEl>
                                              <p:pRg st="5" end="5"/>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7">
                                            <p:txEl>
                                              <p:pRg st="6" end="6"/>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4" grpId="0"/>
      <p:bldP spid="7" grpId="0"/>
      <p:bldP spid="4" grpId="0"/>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Tijdelijke aanduiding voor afbeelding 2">
            <a:extLst>
              <a:ext uri="{FF2B5EF4-FFF2-40B4-BE49-F238E27FC236}">
                <a16:creationId xmlns:a16="http://schemas.microsoft.com/office/drawing/2014/main" id="{F8428612-F20B-BDE9-74D4-FCC74BAD2E24}"/>
              </a:ext>
            </a:extLst>
          </p:cNvPr>
          <p:cNvPicPr>
            <a:picLocks noChangeAspect="1"/>
          </p:cNvPicPr>
          <p:nvPr/>
        </p:nvPicPr>
        <p:blipFill>
          <a:blip r:embed="rId3">
            <a:extLst>
              <a:ext uri="{28A0092B-C50C-407E-A947-70E740481C1C}">
                <a14:useLocalDpi xmlns:a14="http://schemas.microsoft.com/office/drawing/2010/main" val="0"/>
              </a:ext>
            </a:extLst>
          </a:blip>
          <a:srcRect t="13285" b="13285"/>
          <a:stretch>
            <a:fillRect/>
          </a:stretch>
        </p:blipFill>
        <p:spPr bwMode="auto">
          <a:xfrm>
            <a:off x="0" y="0"/>
            <a:ext cx="9142413" cy="7101408"/>
          </a:xfrm>
          <a:prstGeom prst="rect">
            <a:avLst/>
          </a:prstGeom>
          <a:solidFill>
            <a:schemeClr val="accent1">
              <a:lumMod val="60000"/>
              <a:lumOff val="40000"/>
            </a:schemeClr>
          </a:solidFill>
          <a:ln>
            <a:noFill/>
          </a:ln>
          <a:extLst>
            <a:ext uri="{91240B29-F687-4F45-9708-019B960494DF}">
              <a14:hiddenLine xmlns:a14="http://schemas.microsoft.com/office/drawing/2010/main" w="9525">
                <a:solidFill>
                  <a:srgbClr val="000000"/>
                </a:solidFill>
                <a:miter lim="800000"/>
                <a:headEnd/>
                <a:tailEnd/>
              </a14:hiddenLine>
            </a:ext>
          </a:extLst>
        </p:spPr>
      </p:pic>
      <p:sp>
        <p:nvSpPr>
          <p:cNvPr id="6" name="Titel 1">
            <a:extLst>
              <a:ext uri="{FF2B5EF4-FFF2-40B4-BE49-F238E27FC236}">
                <a16:creationId xmlns:a16="http://schemas.microsoft.com/office/drawing/2014/main" id="{5CDF5AEF-975B-8533-730B-CC5DD992E319}"/>
              </a:ext>
            </a:extLst>
          </p:cNvPr>
          <p:cNvSpPr txBox="1">
            <a:spLocks/>
          </p:cNvSpPr>
          <p:nvPr/>
        </p:nvSpPr>
        <p:spPr>
          <a:xfrm>
            <a:off x="539750" y="1557338"/>
            <a:ext cx="8064500" cy="935037"/>
          </a:xfrm>
          <a:prstGeom prst="rect">
            <a:avLst/>
          </a:prstGeom>
        </p:spPr>
        <p:txBody>
          <a:bodyPr anchor="ctr">
            <a:normAutofit/>
          </a:bodyPr>
          <a:lstStyle>
            <a:lvl1pPr algn="r" defTabSz="914400" rtl="0" eaLnBrk="1" latinLnBrk="0" hangingPunct="1">
              <a:lnSpc>
                <a:spcPct val="80000"/>
              </a:lnSpc>
              <a:spcBef>
                <a:spcPct val="0"/>
              </a:spcBef>
              <a:buNone/>
              <a:defRPr sz="4400" kern="1200" cap="all" spc="200" baseline="0">
                <a:solidFill>
                  <a:schemeClr val="tx1">
                    <a:lumMod val="95000"/>
                    <a:lumOff val="5000"/>
                  </a:schemeClr>
                </a:solidFill>
                <a:latin typeface="+mj-lt"/>
                <a:ea typeface="+mj-ea"/>
                <a:cs typeface="+mj-cs"/>
              </a:defRPr>
            </a:lvl1pPr>
          </a:lstStyle>
          <a:p>
            <a:pPr algn="ctr" fontAlgn="auto">
              <a:lnSpc>
                <a:spcPct val="120000"/>
              </a:lnSpc>
              <a:spcAft>
                <a:spcPts val="0"/>
              </a:spcAft>
              <a:defRPr/>
            </a:pPr>
            <a:r>
              <a:rPr lang="nl-NL" altLang="nl-NL" b="1" dirty="0">
                <a:solidFill>
                  <a:srgbClr val="CC0000"/>
                </a:solidFill>
              </a:rPr>
              <a:t>WETTELIJKE DEFINITIE UITZENDEN</a:t>
            </a:r>
          </a:p>
        </p:txBody>
      </p:sp>
      <p:sp>
        <p:nvSpPr>
          <p:cNvPr id="11" name="Rectangle 6">
            <a:extLst>
              <a:ext uri="{FF2B5EF4-FFF2-40B4-BE49-F238E27FC236}">
                <a16:creationId xmlns:a16="http://schemas.microsoft.com/office/drawing/2014/main" id="{83A0C437-8695-97E2-3200-50736958AC52}"/>
              </a:ext>
            </a:extLst>
          </p:cNvPr>
          <p:cNvSpPr txBox="1">
            <a:spLocks noChangeArrowheads="1"/>
          </p:cNvSpPr>
          <p:nvPr/>
        </p:nvSpPr>
        <p:spPr bwMode="black">
          <a:xfrm>
            <a:off x="539750" y="2568410"/>
            <a:ext cx="8064500" cy="439737"/>
          </a:xfrm>
          <a:prstGeom prst="rect">
            <a:avLst/>
          </a:prstGeom>
          <a:noFill/>
          <a:ln w="9525">
            <a:noFill/>
            <a:miter lim="800000"/>
            <a:headEnd/>
            <a:tailEnd/>
          </a:ln>
        </p:spPr>
        <p:txBody>
          <a:bodyPr/>
          <a:lstStyle/>
          <a:p>
            <a:pPr marL="195263" indent="-195263" fontAlgn="auto">
              <a:lnSpc>
                <a:spcPct val="110000"/>
              </a:lnSpc>
              <a:spcBef>
                <a:spcPct val="20000"/>
              </a:spcBef>
              <a:spcAft>
                <a:spcPct val="5000"/>
              </a:spcAft>
              <a:buFont typeface="Arial" pitchFamily="34" charset="0"/>
              <a:buChar char="•"/>
              <a:defRPr/>
            </a:pPr>
            <a:r>
              <a:rPr lang="nl-NL" altLang="en-GB" kern="0" dirty="0">
                <a:solidFill>
                  <a:srgbClr val="000000"/>
                </a:solidFill>
                <a:latin typeface="Century Gothic" pitchFamily="34" charset="0"/>
                <a:cs typeface="+mn-cs"/>
              </a:rPr>
              <a:t>Artikel 7:690 BW species van artikel 7:610 BW (arbeid gedurende zekere tijd, loon en gezag)</a:t>
            </a:r>
          </a:p>
          <a:p>
            <a:pPr marL="195263" indent="-195263" fontAlgn="auto">
              <a:lnSpc>
                <a:spcPct val="110000"/>
              </a:lnSpc>
              <a:spcBef>
                <a:spcPct val="20000"/>
              </a:spcBef>
              <a:spcAft>
                <a:spcPct val="5000"/>
              </a:spcAft>
              <a:buFont typeface="Arial" pitchFamily="34" charset="0"/>
              <a:buChar char="•"/>
              <a:defRPr/>
            </a:pPr>
            <a:endParaRPr lang="nl-NL" altLang="en-GB" kern="0" dirty="0">
              <a:solidFill>
                <a:srgbClr val="000000"/>
              </a:solidFill>
              <a:latin typeface="Century Gothic" pitchFamily="34" charset="0"/>
              <a:cs typeface="+mn-cs"/>
            </a:endParaRPr>
          </a:p>
          <a:p>
            <a:pPr marL="195263" indent="-195263" fontAlgn="auto">
              <a:lnSpc>
                <a:spcPct val="110000"/>
              </a:lnSpc>
              <a:spcBef>
                <a:spcPct val="20000"/>
              </a:spcBef>
              <a:spcAft>
                <a:spcPct val="5000"/>
              </a:spcAft>
              <a:buFont typeface="Arial" pitchFamily="34" charset="0"/>
              <a:buChar char="•"/>
              <a:defRPr/>
            </a:pPr>
            <a:endParaRPr lang="nl-NL" altLang="en-GB" kern="0" dirty="0">
              <a:solidFill>
                <a:srgbClr val="000000"/>
              </a:solidFill>
              <a:latin typeface="Century Gothic" pitchFamily="34" charset="0"/>
              <a:cs typeface="+mn-cs"/>
            </a:endParaRPr>
          </a:p>
          <a:p>
            <a:pPr marL="195263" indent="-195263" fontAlgn="auto">
              <a:lnSpc>
                <a:spcPct val="110000"/>
              </a:lnSpc>
              <a:spcBef>
                <a:spcPct val="20000"/>
              </a:spcBef>
              <a:spcAft>
                <a:spcPct val="5000"/>
              </a:spcAft>
              <a:buFont typeface="Arial" pitchFamily="34" charset="0"/>
              <a:buChar char="•"/>
              <a:defRPr/>
            </a:pPr>
            <a:endParaRPr lang="nl-NL" altLang="en-GB" kern="0" dirty="0">
              <a:solidFill>
                <a:srgbClr val="000000"/>
              </a:solidFill>
              <a:latin typeface="Century Gothic" pitchFamily="34" charset="0"/>
              <a:cs typeface="+mn-cs"/>
            </a:endParaRPr>
          </a:p>
          <a:p>
            <a:pPr marL="195263" indent="-195263" fontAlgn="auto">
              <a:lnSpc>
                <a:spcPct val="110000"/>
              </a:lnSpc>
              <a:spcBef>
                <a:spcPct val="20000"/>
              </a:spcBef>
              <a:spcAft>
                <a:spcPct val="5000"/>
              </a:spcAft>
              <a:buFont typeface="Arial" pitchFamily="34" charset="0"/>
              <a:buChar char="•"/>
              <a:defRPr/>
            </a:pPr>
            <a:endParaRPr lang="nl-NL" altLang="en-GB" kern="0" dirty="0">
              <a:solidFill>
                <a:srgbClr val="000000"/>
              </a:solidFill>
              <a:latin typeface="Century Gothic" pitchFamily="34" charset="0"/>
              <a:cs typeface="+mn-cs"/>
            </a:endParaRPr>
          </a:p>
          <a:p>
            <a:pPr marL="195263" indent="-195263" fontAlgn="auto">
              <a:lnSpc>
                <a:spcPct val="110000"/>
              </a:lnSpc>
              <a:spcBef>
                <a:spcPct val="20000"/>
              </a:spcBef>
              <a:spcAft>
                <a:spcPct val="5000"/>
              </a:spcAft>
              <a:buFont typeface="Arial" pitchFamily="34" charset="0"/>
              <a:buChar char="•"/>
              <a:defRPr/>
            </a:pPr>
            <a:endParaRPr lang="nl-NL" altLang="en-GB" kern="0" dirty="0">
              <a:solidFill>
                <a:srgbClr val="000000"/>
              </a:solidFill>
              <a:latin typeface="Century Gothic" pitchFamily="34" charset="0"/>
              <a:cs typeface="+mn-cs"/>
            </a:endParaRPr>
          </a:p>
        </p:txBody>
      </p:sp>
      <p:sp>
        <p:nvSpPr>
          <p:cNvPr id="14" name="Rechthoek 13">
            <a:extLst>
              <a:ext uri="{FF2B5EF4-FFF2-40B4-BE49-F238E27FC236}">
                <a16:creationId xmlns:a16="http://schemas.microsoft.com/office/drawing/2014/main" id="{CEF3FE94-8BC6-6C08-7713-98EFFDB0DD8A}"/>
              </a:ext>
            </a:extLst>
          </p:cNvPr>
          <p:cNvSpPr/>
          <p:nvPr/>
        </p:nvSpPr>
        <p:spPr>
          <a:xfrm>
            <a:off x="1475656" y="3371365"/>
            <a:ext cx="5976664" cy="2504340"/>
          </a:xfrm>
          <a:prstGeom prst="rect">
            <a:avLst/>
          </a:prstGeom>
        </p:spPr>
        <p:txBody>
          <a:bodyPr wrap="square">
            <a:spAutoFit/>
          </a:bodyPr>
          <a:lstStyle/>
          <a:p>
            <a:pPr algn="just" fontAlgn="auto">
              <a:lnSpc>
                <a:spcPct val="110000"/>
              </a:lnSpc>
              <a:spcBef>
                <a:spcPct val="20000"/>
              </a:spcBef>
              <a:spcAft>
                <a:spcPct val="5000"/>
              </a:spcAft>
              <a:defRPr/>
            </a:pPr>
            <a:r>
              <a:rPr lang="nl-NL" b="0" i="1" dirty="0">
                <a:solidFill>
                  <a:srgbClr val="222222"/>
                </a:solidFill>
                <a:effectLst/>
                <a:latin typeface="Verdana" panose="020B0604030504040204" pitchFamily="34" charset="0"/>
              </a:rPr>
              <a:t>De uitzendovereenkomst is de arbeidsovereenkomst waarbij de werknemer door de werkgever, in het kader van de uitoefening van het beroep of bedrijf van de werkgever, ter beschikking wordt gesteld van een derde om krachtens een door deze aan de werkgever verstrekte opdracht arbeid te verrichten </a:t>
            </a:r>
            <a:r>
              <a:rPr lang="nl-NL" b="1" i="1" u="sng" dirty="0">
                <a:solidFill>
                  <a:srgbClr val="222222"/>
                </a:solidFill>
                <a:effectLst/>
                <a:latin typeface="Verdana" panose="020B0604030504040204" pitchFamily="34" charset="0"/>
              </a:rPr>
              <a:t>onder toezicht en leiding van de derde.</a:t>
            </a:r>
            <a:endParaRPr lang="nl-NL" altLang="en-GB" b="1" i="1" u="sng" kern="0" dirty="0">
              <a:solidFill>
                <a:srgbClr val="000000"/>
              </a:solidFill>
              <a:latin typeface="Century Gothic" pitchFamily="34" charset="0"/>
              <a:cs typeface="+mn-cs"/>
            </a:endParaRPr>
          </a:p>
        </p:txBody>
      </p:sp>
      <p:pic>
        <p:nvPicPr>
          <p:cNvPr id="7" name="Picture 6">
            <a:extLst>
              <a:ext uri="{FF2B5EF4-FFF2-40B4-BE49-F238E27FC236}">
                <a16:creationId xmlns:a16="http://schemas.microsoft.com/office/drawing/2014/main" id="{6A8E2A68-F11D-2793-6110-1130D34EA8B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p:blipFill>
        <p:spPr bwMode="auto">
          <a:xfrm>
            <a:off x="334143" y="188626"/>
            <a:ext cx="3278708" cy="12610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Afbeelding 11">
            <a:extLst>
              <a:ext uri="{FF2B5EF4-FFF2-40B4-BE49-F238E27FC236}">
                <a16:creationId xmlns:a16="http://schemas.microsoft.com/office/drawing/2014/main" id="{9075625F-D411-F649-8DA8-035E9FE577B9}"/>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bwMode="auto">
          <a:xfrm>
            <a:off x="7449121" y="0"/>
            <a:ext cx="1443038" cy="11772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662234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4" grpId="0"/>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Tijdelijke aanduiding voor afbeelding 2">
            <a:extLst>
              <a:ext uri="{FF2B5EF4-FFF2-40B4-BE49-F238E27FC236}">
                <a16:creationId xmlns:a16="http://schemas.microsoft.com/office/drawing/2014/main" id="{656C6DAB-9F5F-D78F-3B7F-8AC7C4606249}"/>
              </a:ext>
            </a:extLst>
          </p:cNvPr>
          <p:cNvPicPr>
            <a:picLocks noGrp="1" noChangeAspect="1"/>
          </p:cNvPicPr>
          <p:nvPr>
            <p:ph type="pic" idx="1"/>
          </p:nvPr>
        </p:nvPicPr>
        <p:blipFill>
          <a:blip r:embed="rId3">
            <a:extLst>
              <a:ext uri="{28A0092B-C50C-407E-A947-70E740481C1C}">
                <a14:useLocalDpi xmlns:a14="http://schemas.microsoft.com/office/drawing/2010/main" val="0"/>
              </a:ext>
            </a:extLst>
          </a:blip>
          <a:srcRect t="13285" b="13285"/>
          <a:stretch>
            <a:fillRect/>
          </a:stretch>
        </p:blipFill>
        <p:spPr>
          <a:xfrm>
            <a:off x="0" y="0"/>
            <a:ext cx="9142413" cy="7101408"/>
          </a:xfrm>
        </p:spPr>
      </p:pic>
      <p:sp>
        <p:nvSpPr>
          <p:cNvPr id="6" name="Titel 1">
            <a:extLst>
              <a:ext uri="{FF2B5EF4-FFF2-40B4-BE49-F238E27FC236}">
                <a16:creationId xmlns:a16="http://schemas.microsoft.com/office/drawing/2014/main" id="{5CDF5AEF-975B-8533-730B-CC5DD992E319}"/>
              </a:ext>
            </a:extLst>
          </p:cNvPr>
          <p:cNvSpPr txBox="1">
            <a:spLocks/>
          </p:cNvSpPr>
          <p:nvPr/>
        </p:nvSpPr>
        <p:spPr>
          <a:xfrm>
            <a:off x="539750" y="1557338"/>
            <a:ext cx="8064500" cy="935037"/>
          </a:xfrm>
          <a:prstGeom prst="rect">
            <a:avLst/>
          </a:prstGeom>
        </p:spPr>
        <p:txBody>
          <a:bodyPr anchor="ctr">
            <a:normAutofit/>
          </a:bodyPr>
          <a:lstStyle>
            <a:lvl1pPr algn="r" defTabSz="914400" rtl="0" eaLnBrk="1" latinLnBrk="0" hangingPunct="1">
              <a:lnSpc>
                <a:spcPct val="80000"/>
              </a:lnSpc>
              <a:spcBef>
                <a:spcPct val="0"/>
              </a:spcBef>
              <a:buNone/>
              <a:defRPr sz="4400" kern="1200" cap="all" spc="200" baseline="0">
                <a:solidFill>
                  <a:schemeClr val="tx1">
                    <a:lumMod val="95000"/>
                    <a:lumOff val="5000"/>
                  </a:schemeClr>
                </a:solidFill>
                <a:latin typeface="+mj-lt"/>
                <a:ea typeface="+mj-ea"/>
                <a:cs typeface="+mj-cs"/>
              </a:defRPr>
            </a:lvl1pPr>
          </a:lstStyle>
          <a:p>
            <a:pPr algn="ctr" fontAlgn="auto">
              <a:lnSpc>
                <a:spcPct val="120000"/>
              </a:lnSpc>
              <a:spcAft>
                <a:spcPts val="0"/>
              </a:spcAft>
              <a:defRPr/>
            </a:pPr>
            <a:r>
              <a:rPr lang="nl-NL" altLang="nl-NL" b="1" dirty="0">
                <a:solidFill>
                  <a:srgbClr val="CC0000"/>
                </a:solidFill>
              </a:rPr>
              <a:t>WETTELIJKE DEFINITIE UITZENDEN</a:t>
            </a:r>
          </a:p>
        </p:txBody>
      </p:sp>
      <p:sp>
        <p:nvSpPr>
          <p:cNvPr id="14" name="Rechthoek 13">
            <a:extLst>
              <a:ext uri="{FF2B5EF4-FFF2-40B4-BE49-F238E27FC236}">
                <a16:creationId xmlns:a16="http://schemas.microsoft.com/office/drawing/2014/main" id="{CEF3FE94-8BC6-6C08-7713-98EFFDB0DD8A}"/>
              </a:ext>
            </a:extLst>
          </p:cNvPr>
          <p:cNvSpPr/>
          <p:nvPr/>
        </p:nvSpPr>
        <p:spPr>
          <a:xfrm>
            <a:off x="1681436" y="2694001"/>
            <a:ext cx="5976664" cy="371448"/>
          </a:xfrm>
          <a:prstGeom prst="rect">
            <a:avLst/>
          </a:prstGeom>
        </p:spPr>
        <p:txBody>
          <a:bodyPr wrap="square">
            <a:spAutoFit/>
          </a:bodyPr>
          <a:lstStyle/>
          <a:p>
            <a:pPr algn="just" fontAlgn="auto">
              <a:lnSpc>
                <a:spcPct val="110000"/>
              </a:lnSpc>
              <a:spcBef>
                <a:spcPct val="20000"/>
              </a:spcBef>
              <a:spcAft>
                <a:spcPct val="5000"/>
              </a:spcAft>
              <a:defRPr/>
            </a:pPr>
            <a:r>
              <a:rPr lang="nl-NL" b="0" i="1" dirty="0">
                <a:solidFill>
                  <a:srgbClr val="222222"/>
                </a:solidFill>
                <a:effectLst/>
                <a:latin typeface="Verdana" panose="020B0604030504040204" pitchFamily="34" charset="0"/>
              </a:rPr>
              <a:t>Detacheren is geen juridisch/wettelijk begrip;</a:t>
            </a:r>
            <a:endParaRPr lang="nl-NL" altLang="en-GB" i="1" kern="0" dirty="0">
              <a:solidFill>
                <a:srgbClr val="000000"/>
              </a:solidFill>
              <a:latin typeface="Century Gothic" pitchFamily="34" charset="0"/>
              <a:cs typeface="+mn-cs"/>
            </a:endParaRPr>
          </a:p>
        </p:txBody>
      </p:sp>
      <p:sp>
        <p:nvSpPr>
          <p:cNvPr id="7" name="Rechthoek 6">
            <a:extLst>
              <a:ext uri="{FF2B5EF4-FFF2-40B4-BE49-F238E27FC236}">
                <a16:creationId xmlns:a16="http://schemas.microsoft.com/office/drawing/2014/main" id="{6DBB0CD3-A02C-C316-7E0A-5271E1450995}"/>
              </a:ext>
            </a:extLst>
          </p:cNvPr>
          <p:cNvSpPr/>
          <p:nvPr/>
        </p:nvSpPr>
        <p:spPr>
          <a:xfrm>
            <a:off x="1681436" y="3379030"/>
            <a:ext cx="5976664" cy="1590244"/>
          </a:xfrm>
          <a:prstGeom prst="rect">
            <a:avLst/>
          </a:prstGeom>
        </p:spPr>
        <p:txBody>
          <a:bodyPr wrap="square">
            <a:spAutoFit/>
          </a:bodyPr>
          <a:lstStyle/>
          <a:p>
            <a:pPr algn="just" fontAlgn="auto">
              <a:lnSpc>
                <a:spcPct val="110000"/>
              </a:lnSpc>
              <a:spcBef>
                <a:spcPct val="20000"/>
              </a:spcBef>
              <a:spcAft>
                <a:spcPct val="5000"/>
              </a:spcAft>
              <a:defRPr/>
            </a:pPr>
            <a:r>
              <a:rPr lang="nl-NL" altLang="en-GB" i="1" dirty="0">
                <a:solidFill>
                  <a:srgbClr val="222222"/>
                </a:solidFill>
                <a:latin typeface="Verdana" panose="020B0604030504040204" pitchFamily="34" charset="0"/>
              </a:rPr>
              <a:t>De essentie zit hem dus in of er sprake is van een werknemer en/of er sprake is van leiding en gezag bij de inlener (modelovereenkomst freelancer, doorlenen versus opgelegde inhuurvoorwaarden, aannemen van projecten);</a:t>
            </a:r>
            <a:endParaRPr lang="nl-NL" altLang="en-GB" i="1" kern="0" dirty="0">
              <a:solidFill>
                <a:srgbClr val="000000"/>
              </a:solidFill>
              <a:latin typeface="Century Gothic" pitchFamily="34" charset="0"/>
              <a:cs typeface="+mn-cs"/>
            </a:endParaRPr>
          </a:p>
        </p:txBody>
      </p:sp>
      <p:sp>
        <p:nvSpPr>
          <p:cNvPr id="12" name="Rechthoek 11">
            <a:extLst>
              <a:ext uri="{FF2B5EF4-FFF2-40B4-BE49-F238E27FC236}">
                <a16:creationId xmlns:a16="http://schemas.microsoft.com/office/drawing/2014/main" id="{8C21B208-87BF-4EFA-6CE2-19C8FE69DDE2}"/>
              </a:ext>
            </a:extLst>
          </p:cNvPr>
          <p:cNvSpPr/>
          <p:nvPr/>
        </p:nvSpPr>
        <p:spPr>
          <a:xfrm>
            <a:off x="1681436" y="5195752"/>
            <a:ext cx="5976664" cy="676147"/>
          </a:xfrm>
          <a:prstGeom prst="rect">
            <a:avLst/>
          </a:prstGeom>
        </p:spPr>
        <p:txBody>
          <a:bodyPr wrap="square">
            <a:spAutoFit/>
          </a:bodyPr>
          <a:lstStyle/>
          <a:p>
            <a:pPr algn="just" fontAlgn="auto">
              <a:lnSpc>
                <a:spcPct val="110000"/>
              </a:lnSpc>
              <a:spcBef>
                <a:spcPct val="20000"/>
              </a:spcBef>
              <a:spcAft>
                <a:spcPct val="5000"/>
              </a:spcAft>
              <a:defRPr/>
            </a:pPr>
            <a:r>
              <a:rPr lang="nl-NL" altLang="en-GB" i="1" dirty="0">
                <a:solidFill>
                  <a:srgbClr val="222222"/>
                </a:solidFill>
                <a:latin typeface="Verdana" panose="020B0604030504040204" pitchFamily="34" charset="0"/>
              </a:rPr>
              <a:t>50% premieplichtig loonsom criterium (AVV Uitzend CAO, </a:t>
            </a:r>
            <a:r>
              <a:rPr lang="nl-NL" altLang="en-GB" i="1" dirty="0" err="1">
                <a:solidFill>
                  <a:srgbClr val="222222"/>
                </a:solidFill>
                <a:latin typeface="Verdana" panose="020B0604030504040204" pitchFamily="34" charset="0"/>
              </a:rPr>
              <a:t>StiPP</a:t>
            </a:r>
            <a:r>
              <a:rPr lang="nl-NL" altLang="en-GB" i="1" dirty="0">
                <a:solidFill>
                  <a:srgbClr val="222222"/>
                </a:solidFill>
                <a:latin typeface="Verdana" panose="020B0604030504040204" pitchFamily="34" charset="0"/>
              </a:rPr>
              <a:t>, PAWW </a:t>
            </a:r>
            <a:r>
              <a:rPr lang="nl-NL" altLang="en-GB" i="1" dirty="0" err="1">
                <a:solidFill>
                  <a:srgbClr val="222222"/>
                </a:solidFill>
                <a:latin typeface="Verdana" panose="020B0604030504040204" pitchFamily="34" charset="0"/>
              </a:rPr>
              <a:t>etc</a:t>
            </a:r>
            <a:r>
              <a:rPr lang="nl-NL" altLang="en-GB" i="1" dirty="0">
                <a:solidFill>
                  <a:srgbClr val="222222"/>
                </a:solidFill>
                <a:latin typeface="Verdana" panose="020B0604030504040204" pitchFamily="34" charset="0"/>
              </a:rPr>
              <a:t>)</a:t>
            </a:r>
            <a:endParaRPr lang="nl-NL" altLang="en-GB" i="1" kern="0" dirty="0">
              <a:solidFill>
                <a:srgbClr val="000000"/>
              </a:solidFill>
              <a:latin typeface="Century Gothic" pitchFamily="34" charset="0"/>
              <a:cs typeface="+mn-cs"/>
            </a:endParaRPr>
          </a:p>
        </p:txBody>
      </p:sp>
      <p:pic>
        <p:nvPicPr>
          <p:cNvPr id="3" name="Picture 6">
            <a:extLst>
              <a:ext uri="{FF2B5EF4-FFF2-40B4-BE49-F238E27FC236}">
                <a16:creationId xmlns:a16="http://schemas.microsoft.com/office/drawing/2014/main" id="{CE36DE5A-88A1-1F51-5548-7B118025A16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p:blipFill>
        <p:spPr bwMode="auto">
          <a:xfrm>
            <a:off x="330343" y="188640"/>
            <a:ext cx="3278708" cy="12610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Afbeelding 11">
            <a:extLst>
              <a:ext uri="{FF2B5EF4-FFF2-40B4-BE49-F238E27FC236}">
                <a16:creationId xmlns:a16="http://schemas.microsoft.com/office/drawing/2014/main" id="{70C59361-352C-927F-4078-9DCABEFC8ED3}"/>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bwMode="auto">
          <a:xfrm>
            <a:off x="7449121" y="0"/>
            <a:ext cx="1443038" cy="11772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509756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7" grpId="0"/>
      <p:bldP spid="12" grpId="0"/>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Tijdelijke aanduiding voor afbeelding 2">
            <a:extLst>
              <a:ext uri="{FF2B5EF4-FFF2-40B4-BE49-F238E27FC236}">
                <a16:creationId xmlns:a16="http://schemas.microsoft.com/office/drawing/2014/main" id="{EF77B6CA-A663-ED8D-4AD6-C42E2D9F8121}"/>
              </a:ext>
            </a:extLst>
          </p:cNvPr>
          <p:cNvPicPr>
            <a:picLocks noGrp="1" noChangeAspect="1"/>
          </p:cNvPicPr>
          <p:nvPr>
            <p:ph type="pic" idx="1"/>
          </p:nvPr>
        </p:nvPicPr>
        <p:blipFill>
          <a:blip r:embed="rId3">
            <a:extLst>
              <a:ext uri="{28A0092B-C50C-407E-A947-70E740481C1C}">
                <a14:useLocalDpi xmlns:a14="http://schemas.microsoft.com/office/drawing/2010/main" val="0"/>
              </a:ext>
            </a:extLst>
          </a:blip>
          <a:srcRect t="13285" b="13285"/>
          <a:stretch>
            <a:fillRect/>
          </a:stretch>
        </p:blipFill>
        <p:spPr>
          <a:xfrm>
            <a:off x="0" y="0"/>
            <a:ext cx="9142413" cy="7101408"/>
          </a:xfrm>
        </p:spPr>
      </p:pic>
      <p:sp>
        <p:nvSpPr>
          <p:cNvPr id="6" name="Titel 1">
            <a:extLst>
              <a:ext uri="{FF2B5EF4-FFF2-40B4-BE49-F238E27FC236}">
                <a16:creationId xmlns:a16="http://schemas.microsoft.com/office/drawing/2014/main" id="{5CDF5AEF-975B-8533-730B-CC5DD992E319}"/>
              </a:ext>
            </a:extLst>
          </p:cNvPr>
          <p:cNvSpPr txBox="1">
            <a:spLocks/>
          </p:cNvSpPr>
          <p:nvPr/>
        </p:nvSpPr>
        <p:spPr>
          <a:xfrm>
            <a:off x="539750" y="1557338"/>
            <a:ext cx="8064500" cy="935037"/>
          </a:xfrm>
          <a:prstGeom prst="rect">
            <a:avLst/>
          </a:prstGeom>
        </p:spPr>
        <p:txBody>
          <a:bodyPr anchor="ctr">
            <a:noAutofit/>
          </a:bodyPr>
          <a:lstStyle>
            <a:lvl1pPr algn="r" defTabSz="914400" rtl="0" eaLnBrk="1" latinLnBrk="0" hangingPunct="1">
              <a:lnSpc>
                <a:spcPct val="80000"/>
              </a:lnSpc>
              <a:spcBef>
                <a:spcPct val="0"/>
              </a:spcBef>
              <a:buNone/>
              <a:defRPr sz="4400" kern="1200" cap="all" spc="200" baseline="0">
                <a:solidFill>
                  <a:schemeClr val="tx1">
                    <a:lumMod val="95000"/>
                    <a:lumOff val="5000"/>
                  </a:schemeClr>
                </a:solidFill>
                <a:latin typeface="+mj-lt"/>
                <a:ea typeface="+mj-ea"/>
                <a:cs typeface="+mj-cs"/>
              </a:defRPr>
            </a:lvl1pPr>
          </a:lstStyle>
          <a:p>
            <a:pPr algn="ctr" fontAlgn="auto">
              <a:lnSpc>
                <a:spcPct val="120000"/>
              </a:lnSpc>
              <a:spcAft>
                <a:spcPts val="0"/>
              </a:spcAft>
              <a:defRPr/>
            </a:pPr>
            <a:r>
              <a:rPr lang="nl-NL" altLang="nl-NL" sz="4000" b="1" dirty="0">
                <a:solidFill>
                  <a:srgbClr val="CC0000"/>
                </a:solidFill>
              </a:rPr>
              <a:t>WAADI</a:t>
            </a:r>
            <a:br>
              <a:rPr lang="nl-NL" altLang="nl-NL" sz="4000" b="1" dirty="0">
                <a:solidFill>
                  <a:srgbClr val="CC0000"/>
                </a:solidFill>
              </a:rPr>
            </a:br>
            <a:r>
              <a:rPr lang="nl-NL" altLang="nl-NL" sz="4000" b="1" dirty="0">
                <a:solidFill>
                  <a:srgbClr val="CC0000"/>
                </a:solidFill>
              </a:rPr>
              <a:t>(Wet ALLOCATIE ARBEIDSKRACHTEN DOOR INTERMEDIAIRS)</a:t>
            </a:r>
          </a:p>
        </p:txBody>
      </p:sp>
      <p:sp>
        <p:nvSpPr>
          <p:cNvPr id="11" name="Rectangle 6">
            <a:extLst>
              <a:ext uri="{FF2B5EF4-FFF2-40B4-BE49-F238E27FC236}">
                <a16:creationId xmlns:a16="http://schemas.microsoft.com/office/drawing/2014/main" id="{83A0C437-8695-97E2-3200-50736958AC52}"/>
              </a:ext>
            </a:extLst>
          </p:cNvPr>
          <p:cNvSpPr txBox="1">
            <a:spLocks noChangeArrowheads="1"/>
          </p:cNvSpPr>
          <p:nvPr/>
        </p:nvSpPr>
        <p:spPr bwMode="black">
          <a:xfrm>
            <a:off x="539750" y="3510141"/>
            <a:ext cx="8064500" cy="439737"/>
          </a:xfrm>
          <a:prstGeom prst="rect">
            <a:avLst/>
          </a:prstGeom>
          <a:noFill/>
          <a:ln w="9525">
            <a:noFill/>
            <a:miter lim="800000"/>
            <a:headEnd/>
            <a:tailEnd/>
          </a:ln>
        </p:spPr>
        <p:txBody>
          <a:bodyPr/>
          <a:lstStyle/>
          <a:p>
            <a:pPr marL="195263" indent="-195263" fontAlgn="auto">
              <a:lnSpc>
                <a:spcPct val="110000"/>
              </a:lnSpc>
              <a:spcBef>
                <a:spcPct val="20000"/>
              </a:spcBef>
              <a:spcAft>
                <a:spcPct val="5000"/>
              </a:spcAft>
              <a:buFont typeface="Arial" pitchFamily="34" charset="0"/>
              <a:buChar char="•"/>
              <a:defRPr/>
            </a:pPr>
            <a:r>
              <a:rPr lang="nl-NL" altLang="en-GB" kern="0" dirty="0" err="1">
                <a:solidFill>
                  <a:srgbClr val="000000"/>
                </a:solidFill>
                <a:latin typeface="Century Gothic" pitchFamily="34" charset="0"/>
                <a:cs typeface="+mn-cs"/>
              </a:rPr>
              <a:t>Waadi</a:t>
            </a:r>
            <a:r>
              <a:rPr lang="nl-NL" altLang="en-GB" kern="0" dirty="0">
                <a:solidFill>
                  <a:srgbClr val="000000"/>
                </a:solidFill>
                <a:latin typeface="Century Gothic" pitchFamily="34" charset="0"/>
                <a:cs typeface="+mn-cs"/>
              </a:rPr>
              <a:t> implementatie van EU uitzendrichtlijn 2008/104/EG (versus verordening)</a:t>
            </a:r>
          </a:p>
          <a:p>
            <a:pPr marL="195263" indent="-195263" fontAlgn="auto">
              <a:lnSpc>
                <a:spcPct val="110000"/>
              </a:lnSpc>
              <a:spcBef>
                <a:spcPct val="20000"/>
              </a:spcBef>
              <a:spcAft>
                <a:spcPct val="5000"/>
              </a:spcAft>
              <a:buFont typeface="Arial" pitchFamily="34" charset="0"/>
              <a:buChar char="•"/>
              <a:defRPr/>
            </a:pPr>
            <a:endParaRPr lang="nl-NL" altLang="en-GB" kern="0" dirty="0">
              <a:solidFill>
                <a:srgbClr val="000000"/>
              </a:solidFill>
              <a:latin typeface="Century Gothic" pitchFamily="34" charset="0"/>
              <a:cs typeface="+mn-cs"/>
            </a:endParaRPr>
          </a:p>
          <a:p>
            <a:pPr marL="195263" indent="-195263" fontAlgn="auto">
              <a:lnSpc>
                <a:spcPct val="110000"/>
              </a:lnSpc>
              <a:spcBef>
                <a:spcPct val="20000"/>
              </a:spcBef>
              <a:spcAft>
                <a:spcPct val="5000"/>
              </a:spcAft>
              <a:buFont typeface="Arial" pitchFamily="34" charset="0"/>
              <a:buChar char="•"/>
              <a:defRPr/>
            </a:pPr>
            <a:endParaRPr lang="nl-NL" altLang="en-GB" kern="0" dirty="0">
              <a:solidFill>
                <a:srgbClr val="000000"/>
              </a:solidFill>
              <a:latin typeface="Century Gothic" pitchFamily="34" charset="0"/>
              <a:cs typeface="+mn-cs"/>
            </a:endParaRPr>
          </a:p>
          <a:p>
            <a:pPr fontAlgn="auto">
              <a:lnSpc>
                <a:spcPct val="110000"/>
              </a:lnSpc>
              <a:spcBef>
                <a:spcPct val="20000"/>
              </a:spcBef>
              <a:spcAft>
                <a:spcPct val="5000"/>
              </a:spcAft>
              <a:defRPr/>
            </a:pPr>
            <a:endParaRPr lang="nl-NL" altLang="en-GB" kern="0" dirty="0">
              <a:solidFill>
                <a:srgbClr val="000000"/>
              </a:solidFill>
              <a:latin typeface="Century Gothic" pitchFamily="34" charset="0"/>
              <a:cs typeface="+mn-cs"/>
            </a:endParaRPr>
          </a:p>
        </p:txBody>
      </p:sp>
      <p:sp>
        <p:nvSpPr>
          <p:cNvPr id="5" name="Rechthoek 4">
            <a:extLst>
              <a:ext uri="{FF2B5EF4-FFF2-40B4-BE49-F238E27FC236}">
                <a16:creationId xmlns:a16="http://schemas.microsoft.com/office/drawing/2014/main" id="{F3ED6F43-BC4C-E604-4DDA-B07E6392DC00}"/>
              </a:ext>
            </a:extLst>
          </p:cNvPr>
          <p:cNvSpPr/>
          <p:nvPr/>
        </p:nvSpPr>
        <p:spPr>
          <a:xfrm>
            <a:off x="539750" y="3863668"/>
            <a:ext cx="7560642" cy="1493935"/>
          </a:xfrm>
          <a:prstGeom prst="rect">
            <a:avLst/>
          </a:prstGeom>
        </p:spPr>
        <p:txBody>
          <a:bodyPr wrap="square">
            <a:spAutoFit/>
          </a:bodyPr>
          <a:lstStyle/>
          <a:p>
            <a:pPr fontAlgn="auto">
              <a:lnSpc>
                <a:spcPct val="110000"/>
              </a:lnSpc>
              <a:spcBef>
                <a:spcPct val="20000"/>
              </a:spcBef>
              <a:spcAft>
                <a:spcPct val="5000"/>
              </a:spcAft>
              <a:defRPr/>
            </a:pPr>
            <a:endParaRPr lang="nl-NL" altLang="en-GB" kern="0" dirty="0">
              <a:solidFill>
                <a:srgbClr val="000000"/>
              </a:solidFill>
              <a:latin typeface="Century Gothic" pitchFamily="34" charset="0"/>
            </a:endParaRPr>
          </a:p>
          <a:p>
            <a:pPr marL="195263" indent="-195263" fontAlgn="auto">
              <a:lnSpc>
                <a:spcPct val="110000"/>
              </a:lnSpc>
              <a:spcBef>
                <a:spcPct val="20000"/>
              </a:spcBef>
              <a:spcAft>
                <a:spcPct val="5000"/>
              </a:spcAft>
              <a:buFont typeface="Arial" pitchFamily="34" charset="0"/>
              <a:buChar char="•"/>
              <a:defRPr/>
            </a:pPr>
            <a:r>
              <a:rPr lang="nl-NL" altLang="en-GB" kern="0" dirty="0">
                <a:solidFill>
                  <a:srgbClr val="000000"/>
                </a:solidFill>
                <a:latin typeface="Century Gothic" pitchFamily="34" charset="0"/>
              </a:rPr>
              <a:t>Wie kan een beroep doen op de </a:t>
            </a:r>
            <a:r>
              <a:rPr lang="nl-NL" altLang="en-GB" kern="0" dirty="0" err="1">
                <a:solidFill>
                  <a:srgbClr val="000000"/>
                </a:solidFill>
                <a:latin typeface="Century Gothic" pitchFamily="34" charset="0"/>
              </a:rPr>
              <a:t>Waadi</a:t>
            </a:r>
            <a:r>
              <a:rPr lang="nl-NL" altLang="en-GB" kern="0" dirty="0">
                <a:solidFill>
                  <a:srgbClr val="000000"/>
                </a:solidFill>
                <a:latin typeface="Century Gothic" pitchFamily="34" charset="0"/>
              </a:rPr>
              <a:t>?;</a:t>
            </a:r>
          </a:p>
          <a:p>
            <a:pPr marL="195263" indent="-195263" fontAlgn="auto">
              <a:lnSpc>
                <a:spcPct val="110000"/>
              </a:lnSpc>
              <a:spcBef>
                <a:spcPct val="20000"/>
              </a:spcBef>
              <a:spcAft>
                <a:spcPct val="5000"/>
              </a:spcAft>
              <a:buFont typeface="Arial" pitchFamily="34" charset="0"/>
              <a:buChar char="•"/>
              <a:defRPr/>
            </a:pPr>
            <a:endParaRPr lang="nl-NL" altLang="en-GB" kern="0" dirty="0">
              <a:solidFill>
                <a:srgbClr val="000000"/>
              </a:solidFill>
              <a:latin typeface="Century Gothic" pitchFamily="34" charset="0"/>
            </a:endParaRPr>
          </a:p>
          <a:p>
            <a:pPr marL="195263" indent="-195263" fontAlgn="auto">
              <a:lnSpc>
                <a:spcPct val="110000"/>
              </a:lnSpc>
              <a:spcBef>
                <a:spcPct val="20000"/>
              </a:spcBef>
              <a:spcAft>
                <a:spcPct val="5000"/>
              </a:spcAft>
              <a:buFont typeface="Arial" pitchFamily="34" charset="0"/>
              <a:buChar char="•"/>
              <a:defRPr/>
            </a:pPr>
            <a:endParaRPr lang="nl-NL" altLang="en-GB" kern="0" dirty="0">
              <a:solidFill>
                <a:srgbClr val="000000"/>
              </a:solidFill>
              <a:latin typeface="Century Gothic" pitchFamily="34" charset="0"/>
            </a:endParaRPr>
          </a:p>
        </p:txBody>
      </p:sp>
      <p:sp>
        <p:nvSpPr>
          <p:cNvPr id="15" name="Tekstvak 14">
            <a:extLst>
              <a:ext uri="{FF2B5EF4-FFF2-40B4-BE49-F238E27FC236}">
                <a16:creationId xmlns:a16="http://schemas.microsoft.com/office/drawing/2014/main" id="{F52979A6-EFED-9CDB-1897-90171809F601}"/>
              </a:ext>
            </a:extLst>
          </p:cNvPr>
          <p:cNvSpPr txBox="1"/>
          <p:nvPr/>
        </p:nvSpPr>
        <p:spPr>
          <a:xfrm>
            <a:off x="899592" y="4693127"/>
            <a:ext cx="5013651" cy="1051826"/>
          </a:xfrm>
          <a:prstGeom prst="rect">
            <a:avLst/>
          </a:prstGeom>
          <a:noFill/>
        </p:spPr>
        <p:txBody>
          <a:bodyPr wrap="square">
            <a:spAutoFit/>
          </a:bodyPr>
          <a:lstStyle/>
          <a:p>
            <a:pPr marL="195263" indent="-195263" fontAlgn="auto">
              <a:lnSpc>
                <a:spcPct val="110000"/>
              </a:lnSpc>
              <a:spcBef>
                <a:spcPct val="20000"/>
              </a:spcBef>
              <a:spcAft>
                <a:spcPct val="5000"/>
              </a:spcAft>
              <a:buFont typeface="Arial" pitchFamily="34" charset="0"/>
              <a:buChar char="•"/>
              <a:defRPr/>
            </a:pPr>
            <a:r>
              <a:rPr lang="nl-NL" altLang="en-GB" kern="0" dirty="0">
                <a:solidFill>
                  <a:srgbClr val="000000"/>
                </a:solidFill>
                <a:latin typeface="Century Gothic" pitchFamily="34" charset="0"/>
              </a:rPr>
              <a:t>Artikel 8 (Gelijke behandeling arbeidskrachten).</a:t>
            </a:r>
          </a:p>
          <a:p>
            <a:pPr marL="195263" indent="-195263" fontAlgn="auto">
              <a:lnSpc>
                <a:spcPct val="110000"/>
              </a:lnSpc>
              <a:spcBef>
                <a:spcPct val="20000"/>
              </a:spcBef>
              <a:spcAft>
                <a:spcPct val="5000"/>
              </a:spcAft>
              <a:buFont typeface="Arial" pitchFamily="34" charset="0"/>
              <a:buChar char="•"/>
              <a:defRPr/>
            </a:pPr>
            <a:r>
              <a:rPr lang="nl-NL" altLang="en-GB" kern="0" dirty="0">
                <a:solidFill>
                  <a:srgbClr val="000000"/>
                </a:solidFill>
                <a:latin typeface="Century Gothic" pitchFamily="34" charset="0"/>
              </a:rPr>
              <a:t>Artikel 9a (Belemmeringsverbod);</a:t>
            </a:r>
            <a:endParaRPr lang="nl-NL" dirty="0"/>
          </a:p>
        </p:txBody>
      </p:sp>
      <p:pic>
        <p:nvPicPr>
          <p:cNvPr id="3" name="Picture 6">
            <a:extLst>
              <a:ext uri="{FF2B5EF4-FFF2-40B4-BE49-F238E27FC236}">
                <a16:creationId xmlns:a16="http://schemas.microsoft.com/office/drawing/2014/main" id="{CC1FE2FC-412A-B03E-E03C-5B077A79A1E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p:blipFill>
        <p:spPr bwMode="auto">
          <a:xfrm>
            <a:off x="330343" y="188640"/>
            <a:ext cx="3278708" cy="12610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Afbeelding 11">
            <a:extLst>
              <a:ext uri="{FF2B5EF4-FFF2-40B4-BE49-F238E27FC236}">
                <a16:creationId xmlns:a16="http://schemas.microsoft.com/office/drawing/2014/main" id="{187C45D0-5254-B2D2-D545-B4F077D1C564}"/>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bwMode="auto">
          <a:xfrm>
            <a:off x="7449121" y="0"/>
            <a:ext cx="1443038" cy="11772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946787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15" grpId="0"/>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Tijdelijke aanduiding voor afbeelding 2">
            <a:extLst>
              <a:ext uri="{FF2B5EF4-FFF2-40B4-BE49-F238E27FC236}">
                <a16:creationId xmlns:a16="http://schemas.microsoft.com/office/drawing/2014/main" id="{D165EA79-7221-A9B7-9F36-AAC4C1FB8B97}"/>
              </a:ext>
            </a:extLst>
          </p:cNvPr>
          <p:cNvPicPr>
            <a:picLocks noChangeAspect="1"/>
          </p:cNvPicPr>
          <p:nvPr/>
        </p:nvPicPr>
        <p:blipFill>
          <a:blip r:embed="rId3">
            <a:extLst>
              <a:ext uri="{28A0092B-C50C-407E-A947-70E740481C1C}">
                <a14:useLocalDpi xmlns:a14="http://schemas.microsoft.com/office/drawing/2010/main" val="0"/>
              </a:ext>
            </a:extLst>
          </a:blip>
          <a:srcRect t="13285" b="13285"/>
          <a:stretch>
            <a:fillRect/>
          </a:stretch>
        </p:blipFill>
        <p:spPr bwMode="auto">
          <a:xfrm>
            <a:off x="0" y="0"/>
            <a:ext cx="9142413" cy="71014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386" name="Tijdelijke aanduiding voor inhoud 2">
            <a:extLst>
              <a:ext uri="{FF2B5EF4-FFF2-40B4-BE49-F238E27FC236}">
                <a16:creationId xmlns:a16="http://schemas.microsoft.com/office/drawing/2014/main" id="{A5A4B16C-7FBA-FFF9-DF6B-A82F48FCBEDB}"/>
              </a:ext>
            </a:extLst>
          </p:cNvPr>
          <p:cNvSpPr>
            <a:spLocks noGrp="1"/>
          </p:cNvSpPr>
          <p:nvPr>
            <p:ph idx="1"/>
          </p:nvPr>
        </p:nvSpPr>
        <p:spPr/>
        <p:txBody>
          <a:bodyPr/>
          <a:lstStyle/>
          <a:p>
            <a:pPr marL="0" indent="0">
              <a:buNone/>
            </a:pPr>
            <a:endParaRPr lang="nl-NL" altLang="nl-NL" dirty="0"/>
          </a:p>
        </p:txBody>
      </p:sp>
      <p:sp>
        <p:nvSpPr>
          <p:cNvPr id="6" name="Titel 1">
            <a:extLst>
              <a:ext uri="{FF2B5EF4-FFF2-40B4-BE49-F238E27FC236}">
                <a16:creationId xmlns:a16="http://schemas.microsoft.com/office/drawing/2014/main" id="{EE739947-199A-0001-5A7B-D85F0E61CB66}"/>
              </a:ext>
            </a:extLst>
          </p:cNvPr>
          <p:cNvSpPr txBox="1">
            <a:spLocks/>
          </p:cNvSpPr>
          <p:nvPr/>
        </p:nvSpPr>
        <p:spPr>
          <a:xfrm>
            <a:off x="539750" y="1625600"/>
            <a:ext cx="8064500" cy="723900"/>
          </a:xfrm>
          <a:prstGeom prst="rect">
            <a:avLst/>
          </a:prstGeom>
        </p:spPr>
        <p:txBody>
          <a:bodyPr anchor="ctr">
            <a:normAutofit fontScale="92500" lnSpcReduction="20000"/>
          </a:bodyPr>
          <a:lstStyle>
            <a:lvl1pPr algn="l" defTabSz="914400" rtl="0" eaLnBrk="1" latinLnBrk="0" hangingPunct="1">
              <a:lnSpc>
                <a:spcPct val="80000"/>
              </a:lnSpc>
              <a:spcBef>
                <a:spcPct val="0"/>
              </a:spcBef>
              <a:buNone/>
              <a:defRPr sz="4400" kern="1200" cap="all" spc="100" baseline="0">
                <a:solidFill>
                  <a:schemeClr val="tx1">
                    <a:lumMod val="95000"/>
                    <a:lumOff val="5000"/>
                  </a:schemeClr>
                </a:solidFill>
                <a:latin typeface="+mj-lt"/>
                <a:ea typeface="+mj-ea"/>
                <a:cs typeface="+mj-cs"/>
              </a:defRPr>
            </a:lvl1pPr>
          </a:lstStyle>
          <a:p>
            <a:pPr algn="ctr" fontAlgn="auto">
              <a:lnSpc>
                <a:spcPct val="120000"/>
              </a:lnSpc>
              <a:spcAft>
                <a:spcPts val="0"/>
              </a:spcAft>
              <a:defRPr/>
            </a:pPr>
            <a:r>
              <a:rPr lang="nl-NL" altLang="nl-NL" b="1" dirty="0" err="1">
                <a:solidFill>
                  <a:srgbClr val="CC0000"/>
                </a:solidFill>
              </a:rPr>
              <a:t>Waadi</a:t>
            </a:r>
            <a:endParaRPr lang="nl-NL" altLang="nl-NL" b="1" dirty="0">
              <a:solidFill>
                <a:srgbClr val="CC0000"/>
              </a:solidFill>
            </a:endParaRPr>
          </a:p>
        </p:txBody>
      </p:sp>
      <p:sp>
        <p:nvSpPr>
          <p:cNvPr id="7" name="Rectangle 6">
            <a:extLst>
              <a:ext uri="{FF2B5EF4-FFF2-40B4-BE49-F238E27FC236}">
                <a16:creationId xmlns:a16="http://schemas.microsoft.com/office/drawing/2014/main" id="{6BA1604B-0F81-D73E-F590-7380F2269306}"/>
              </a:ext>
            </a:extLst>
          </p:cNvPr>
          <p:cNvSpPr txBox="1">
            <a:spLocks noChangeArrowheads="1"/>
          </p:cNvSpPr>
          <p:nvPr/>
        </p:nvSpPr>
        <p:spPr bwMode="black">
          <a:xfrm>
            <a:off x="899592" y="2565400"/>
            <a:ext cx="7704658" cy="703263"/>
          </a:xfrm>
          <a:prstGeom prst="rect">
            <a:avLst/>
          </a:prstGeom>
          <a:noFill/>
          <a:ln w="9525">
            <a:noFill/>
            <a:miter lim="800000"/>
            <a:headEnd/>
            <a:tailEnd/>
          </a:ln>
        </p:spPr>
        <p:txBody>
          <a:bodyPr/>
          <a:lstStyle/>
          <a:p>
            <a:pPr fontAlgn="auto">
              <a:lnSpc>
                <a:spcPct val="110000"/>
              </a:lnSpc>
              <a:spcBef>
                <a:spcPct val="20000"/>
              </a:spcBef>
              <a:spcAft>
                <a:spcPct val="5000"/>
              </a:spcAft>
              <a:defRPr/>
            </a:pPr>
            <a:r>
              <a:rPr lang="nl-NL" altLang="en-GB" sz="1900" b="1" kern="0" dirty="0">
                <a:solidFill>
                  <a:srgbClr val="000000"/>
                </a:solidFill>
                <a:latin typeface="Century Gothic" pitchFamily="34" charset="0"/>
                <a:cs typeface="+mn-cs"/>
              </a:rPr>
              <a:t>Wie- en wanneer kan (men) een beroep doen op de </a:t>
            </a:r>
            <a:r>
              <a:rPr lang="nl-NL" altLang="en-GB" sz="1900" b="1" kern="0" dirty="0" err="1">
                <a:solidFill>
                  <a:srgbClr val="000000"/>
                </a:solidFill>
                <a:latin typeface="Century Gothic" pitchFamily="34" charset="0"/>
                <a:cs typeface="+mn-cs"/>
              </a:rPr>
              <a:t>Waadi</a:t>
            </a:r>
            <a:r>
              <a:rPr lang="nl-NL" altLang="en-GB" sz="1900" b="1" kern="0" dirty="0">
                <a:solidFill>
                  <a:srgbClr val="000000"/>
                </a:solidFill>
                <a:latin typeface="Century Gothic" pitchFamily="34" charset="0"/>
                <a:cs typeface="+mn-cs"/>
              </a:rPr>
              <a:t>?</a:t>
            </a:r>
          </a:p>
          <a:p>
            <a:pPr fontAlgn="auto">
              <a:lnSpc>
                <a:spcPct val="110000"/>
              </a:lnSpc>
              <a:spcBef>
                <a:spcPct val="20000"/>
              </a:spcBef>
              <a:spcAft>
                <a:spcPct val="5000"/>
              </a:spcAft>
              <a:defRPr/>
            </a:pPr>
            <a:endParaRPr lang="nl-NL" altLang="en-GB" sz="1900" kern="0" dirty="0">
              <a:solidFill>
                <a:srgbClr val="000000"/>
              </a:solidFill>
              <a:latin typeface="Century Gothic" pitchFamily="34" charset="0"/>
              <a:cs typeface="+mn-cs"/>
            </a:endParaRPr>
          </a:p>
        </p:txBody>
      </p:sp>
      <p:sp>
        <p:nvSpPr>
          <p:cNvPr id="11" name="Rechthoek 10">
            <a:extLst>
              <a:ext uri="{FF2B5EF4-FFF2-40B4-BE49-F238E27FC236}">
                <a16:creationId xmlns:a16="http://schemas.microsoft.com/office/drawing/2014/main" id="{DD4B8CDA-28FC-7532-4D8F-DD4ACC7F91EA}"/>
              </a:ext>
            </a:extLst>
          </p:cNvPr>
          <p:cNvSpPr/>
          <p:nvPr/>
        </p:nvSpPr>
        <p:spPr>
          <a:xfrm>
            <a:off x="899592" y="3429001"/>
            <a:ext cx="7777683" cy="1030860"/>
          </a:xfrm>
          <a:prstGeom prst="rect">
            <a:avLst/>
          </a:prstGeom>
        </p:spPr>
        <p:txBody>
          <a:bodyPr wrap="square">
            <a:spAutoFit/>
          </a:bodyPr>
          <a:lstStyle/>
          <a:p>
            <a:pPr algn="just" fontAlgn="auto">
              <a:lnSpc>
                <a:spcPct val="110000"/>
              </a:lnSpc>
              <a:spcBef>
                <a:spcPct val="20000"/>
              </a:spcBef>
              <a:spcAft>
                <a:spcPct val="5000"/>
              </a:spcAft>
              <a:defRPr/>
            </a:pPr>
            <a:r>
              <a:rPr lang="nl-NL" altLang="en-GB" sz="1900" b="1" u="sng" kern="0" dirty="0">
                <a:solidFill>
                  <a:srgbClr val="000000"/>
                </a:solidFill>
                <a:latin typeface="Century Gothic" pitchFamily="34" charset="0"/>
                <a:cs typeface="+mn-cs"/>
              </a:rPr>
              <a:t>Arbeidskrachten</a:t>
            </a:r>
            <a:r>
              <a:rPr lang="nl-NL" altLang="en-GB" sz="1900" kern="0" dirty="0">
                <a:solidFill>
                  <a:srgbClr val="000000"/>
                </a:solidFill>
                <a:latin typeface="Century Gothic" pitchFamily="34" charset="0"/>
                <a:cs typeface="+mn-cs"/>
              </a:rPr>
              <a:t>, zijnde werknemers, ex-werknemers en freelancers die feitelijk gelijkgestelde moeten worden aan werknemers</a:t>
            </a:r>
          </a:p>
        </p:txBody>
      </p:sp>
      <p:sp>
        <p:nvSpPr>
          <p:cNvPr id="3" name="Rechthoek 2">
            <a:extLst>
              <a:ext uri="{FF2B5EF4-FFF2-40B4-BE49-F238E27FC236}">
                <a16:creationId xmlns:a16="http://schemas.microsoft.com/office/drawing/2014/main" id="{1E2195FB-3168-A91A-2F4A-E399EBE8B8A6}"/>
              </a:ext>
            </a:extLst>
          </p:cNvPr>
          <p:cNvSpPr/>
          <p:nvPr/>
        </p:nvSpPr>
        <p:spPr>
          <a:xfrm>
            <a:off x="899592" y="4562476"/>
            <a:ext cx="7777683" cy="387414"/>
          </a:xfrm>
          <a:prstGeom prst="rect">
            <a:avLst/>
          </a:prstGeom>
        </p:spPr>
        <p:txBody>
          <a:bodyPr wrap="square">
            <a:spAutoFit/>
          </a:bodyPr>
          <a:lstStyle/>
          <a:p>
            <a:pPr fontAlgn="auto">
              <a:lnSpc>
                <a:spcPct val="110000"/>
              </a:lnSpc>
              <a:spcBef>
                <a:spcPct val="20000"/>
              </a:spcBef>
              <a:spcAft>
                <a:spcPct val="5000"/>
              </a:spcAft>
              <a:defRPr/>
            </a:pPr>
            <a:r>
              <a:rPr lang="nl-NL" altLang="en-GB" sz="1900" kern="0" dirty="0">
                <a:solidFill>
                  <a:srgbClr val="000000"/>
                </a:solidFill>
                <a:latin typeface="Century Gothic" pitchFamily="34" charset="0"/>
                <a:cs typeface="+mn-cs"/>
              </a:rPr>
              <a:t>Leiding en gezag bij inlener versus specialist</a:t>
            </a:r>
          </a:p>
        </p:txBody>
      </p:sp>
      <p:pic>
        <p:nvPicPr>
          <p:cNvPr id="5" name="Picture 6">
            <a:extLst>
              <a:ext uri="{FF2B5EF4-FFF2-40B4-BE49-F238E27FC236}">
                <a16:creationId xmlns:a16="http://schemas.microsoft.com/office/drawing/2014/main" id="{2D1ADA05-8D78-64A2-7659-FE21643A694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p:blipFill>
        <p:spPr bwMode="auto">
          <a:xfrm>
            <a:off x="330343" y="188640"/>
            <a:ext cx="3278708" cy="12610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Afbeelding 11">
            <a:extLst>
              <a:ext uri="{FF2B5EF4-FFF2-40B4-BE49-F238E27FC236}">
                <a16:creationId xmlns:a16="http://schemas.microsoft.com/office/drawing/2014/main" id="{4953F7A6-CE62-D794-4556-466BD5DA9C04}"/>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bwMode="auto">
          <a:xfrm>
            <a:off x="7449121" y="0"/>
            <a:ext cx="1443038" cy="11772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2398934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3" grpId="0"/>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Tijdelijke aanduiding voor afbeelding 2">
            <a:extLst>
              <a:ext uri="{FF2B5EF4-FFF2-40B4-BE49-F238E27FC236}">
                <a16:creationId xmlns:a16="http://schemas.microsoft.com/office/drawing/2014/main" id="{AD264D03-BA14-761B-484C-FEBB12312036}"/>
              </a:ext>
            </a:extLst>
          </p:cNvPr>
          <p:cNvPicPr>
            <a:picLocks noGrp="1" noChangeAspect="1"/>
          </p:cNvPicPr>
          <p:nvPr>
            <p:ph type="pic" idx="1"/>
          </p:nvPr>
        </p:nvPicPr>
        <p:blipFill>
          <a:blip r:embed="rId3">
            <a:extLst>
              <a:ext uri="{28A0092B-C50C-407E-A947-70E740481C1C}">
                <a14:useLocalDpi xmlns:a14="http://schemas.microsoft.com/office/drawing/2010/main" val="0"/>
              </a:ext>
            </a:extLst>
          </a:blip>
          <a:srcRect t="13285" b="13285"/>
          <a:stretch>
            <a:fillRect/>
          </a:stretch>
        </p:blipFill>
        <p:spPr>
          <a:xfrm>
            <a:off x="0" y="0"/>
            <a:ext cx="9142413" cy="7101408"/>
          </a:xfrm>
        </p:spPr>
      </p:pic>
      <p:sp>
        <p:nvSpPr>
          <p:cNvPr id="14" name="Rectangle 6">
            <a:extLst>
              <a:ext uri="{FF2B5EF4-FFF2-40B4-BE49-F238E27FC236}">
                <a16:creationId xmlns:a16="http://schemas.microsoft.com/office/drawing/2014/main" id="{35B7A25A-4203-8D94-082B-82B0D25C08B1}"/>
              </a:ext>
            </a:extLst>
          </p:cNvPr>
          <p:cNvSpPr txBox="1">
            <a:spLocks noChangeArrowheads="1"/>
          </p:cNvSpPr>
          <p:nvPr/>
        </p:nvSpPr>
        <p:spPr bwMode="black">
          <a:xfrm>
            <a:off x="1115616" y="2492375"/>
            <a:ext cx="7633097" cy="1223963"/>
          </a:xfrm>
          <a:prstGeom prst="rect">
            <a:avLst/>
          </a:prstGeom>
          <a:noFill/>
          <a:ln w="9525">
            <a:noFill/>
            <a:miter lim="800000"/>
            <a:headEnd/>
            <a:tailEnd/>
          </a:ln>
        </p:spPr>
        <p:txBody>
          <a:bodyPr/>
          <a:lstStyle/>
          <a:p>
            <a:pPr algn="just" fontAlgn="auto">
              <a:lnSpc>
                <a:spcPct val="110000"/>
              </a:lnSpc>
              <a:spcBef>
                <a:spcPct val="20000"/>
              </a:spcBef>
              <a:spcAft>
                <a:spcPct val="5000"/>
              </a:spcAft>
              <a:defRPr/>
            </a:pPr>
            <a:r>
              <a:rPr lang="nl-NL" altLang="en-GB" sz="1900" i="1" kern="0" dirty="0">
                <a:solidFill>
                  <a:srgbClr val="000000"/>
                </a:solidFill>
                <a:latin typeface="Century Gothic" pitchFamily="34" charset="0"/>
                <a:cs typeface="+mn-cs"/>
              </a:rPr>
              <a:t>Lid 1: </a:t>
            </a:r>
            <a:r>
              <a:rPr lang="nl-NL" sz="1900" b="0" i="1" dirty="0">
                <a:solidFill>
                  <a:srgbClr val="333333"/>
                </a:solidFill>
                <a:effectLst/>
                <a:latin typeface="Rijksoverheid Sans"/>
              </a:rPr>
              <a:t>Degene die arbeidskrachten ter beschikking stelt legt geen belemmeringen in de weg voor de totstandkoming van een </a:t>
            </a:r>
            <a:r>
              <a:rPr lang="nl-NL" sz="1900" b="1" i="1" u="sng" dirty="0">
                <a:solidFill>
                  <a:srgbClr val="333333"/>
                </a:solidFill>
                <a:effectLst/>
                <a:latin typeface="Rijksoverheid Sans"/>
              </a:rPr>
              <a:t>arbeidsovereenkomst</a:t>
            </a:r>
            <a:r>
              <a:rPr lang="nl-NL" sz="1900" b="0" i="1" dirty="0">
                <a:solidFill>
                  <a:srgbClr val="333333"/>
                </a:solidFill>
                <a:effectLst/>
                <a:latin typeface="Rijksoverheid Sans"/>
              </a:rPr>
              <a:t> na afloop van de terbeschikkingstelling tussen de ter beschikking gestelde arbeidskracht en degene aan wie hij ter beschikking is gesteld.</a:t>
            </a:r>
            <a:endParaRPr lang="nl-NL" altLang="en-GB" sz="1900" i="1" kern="0" dirty="0">
              <a:solidFill>
                <a:srgbClr val="000000"/>
              </a:solidFill>
              <a:latin typeface="Century Gothic" pitchFamily="34" charset="0"/>
              <a:cs typeface="+mn-cs"/>
            </a:endParaRPr>
          </a:p>
        </p:txBody>
      </p:sp>
      <p:sp>
        <p:nvSpPr>
          <p:cNvPr id="18" name="Rechthoek 17">
            <a:extLst>
              <a:ext uri="{FF2B5EF4-FFF2-40B4-BE49-F238E27FC236}">
                <a16:creationId xmlns:a16="http://schemas.microsoft.com/office/drawing/2014/main" id="{E70E067B-E6FC-91B5-7B39-903A9C8B67BB}"/>
              </a:ext>
            </a:extLst>
          </p:cNvPr>
          <p:cNvSpPr/>
          <p:nvPr/>
        </p:nvSpPr>
        <p:spPr>
          <a:xfrm>
            <a:off x="1114812" y="4126226"/>
            <a:ext cx="7417627" cy="2400785"/>
          </a:xfrm>
          <a:prstGeom prst="rect">
            <a:avLst/>
          </a:prstGeom>
        </p:spPr>
        <p:txBody>
          <a:bodyPr wrap="square">
            <a:spAutoFit/>
          </a:bodyPr>
          <a:lstStyle/>
          <a:p>
            <a:pPr fontAlgn="auto">
              <a:lnSpc>
                <a:spcPct val="110000"/>
              </a:lnSpc>
              <a:spcBef>
                <a:spcPct val="20000"/>
              </a:spcBef>
              <a:spcAft>
                <a:spcPct val="5000"/>
              </a:spcAft>
              <a:defRPr/>
            </a:pPr>
            <a:endParaRPr lang="nl-NL" altLang="en-GB" sz="1900" kern="0" dirty="0">
              <a:solidFill>
                <a:srgbClr val="000000"/>
              </a:solidFill>
              <a:latin typeface="Century Gothic" pitchFamily="34" charset="0"/>
              <a:cs typeface="+mn-cs"/>
            </a:endParaRPr>
          </a:p>
          <a:p>
            <a:pPr algn="just" fontAlgn="auto">
              <a:lnSpc>
                <a:spcPct val="110000"/>
              </a:lnSpc>
              <a:spcBef>
                <a:spcPct val="20000"/>
              </a:spcBef>
              <a:spcAft>
                <a:spcPct val="5000"/>
              </a:spcAft>
              <a:defRPr/>
            </a:pPr>
            <a:r>
              <a:rPr lang="nl-NL" altLang="en-GB" sz="1900" kern="0" dirty="0">
                <a:solidFill>
                  <a:srgbClr val="000000"/>
                </a:solidFill>
                <a:latin typeface="Rijksoverheid Sans"/>
                <a:cs typeface="+mn-cs"/>
              </a:rPr>
              <a:t>Lid 2: </a:t>
            </a:r>
            <a:r>
              <a:rPr lang="nl-NL" sz="1900" i="1" dirty="0">
                <a:latin typeface="Rijksoverheid Sans"/>
              </a:rPr>
              <a:t>Elk beding in strijd met het eerste lid is nietig, met uitzondering van een beding op grond waarvan door degene aan wie de arbeidskracht ter beschikking is gesteld een redelijke vergoeding verschuldigd is aan degene die de arbeidskracht ter beschikking heeft gesteld voor de door deze verleende diensten in verband met de terbeschikkingstelling, werving of opleiding van de desbetreffende arbeidskracht.</a:t>
            </a:r>
            <a:endParaRPr lang="nl-NL" altLang="en-GB" sz="1900" i="1" kern="0" dirty="0">
              <a:solidFill>
                <a:srgbClr val="000000"/>
              </a:solidFill>
              <a:latin typeface="Rijksoverheid Sans"/>
              <a:cs typeface="+mn-cs"/>
            </a:endParaRPr>
          </a:p>
        </p:txBody>
      </p:sp>
      <p:sp>
        <p:nvSpPr>
          <p:cNvPr id="20" name="Titel 1">
            <a:extLst>
              <a:ext uri="{FF2B5EF4-FFF2-40B4-BE49-F238E27FC236}">
                <a16:creationId xmlns:a16="http://schemas.microsoft.com/office/drawing/2014/main" id="{72360E86-DCF0-746A-39BC-EF1E4BD81D94}"/>
              </a:ext>
            </a:extLst>
          </p:cNvPr>
          <p:cNvSpPr txBox="1">
            <a:spLocks/>
          </p:cNvSpPr>
          <p:nvPr/>
        </p:nvSpPr>
        <p:spPr>
          <a:xfrm>
            <a:off x="539750" y="1625600"/>
            <a:ext cx="8064500" cy="723900"/>
          </a:xfrm>
          <a:prstGeom prst="rect">
            <a:avLst/>
          </a:prstGeom>
        </p:spPr>
        <p:txBody>
          <a:bodyPr anchor="ctr">
            <a:normAutofit fontScale="92500" lnSpcReduction="20000"/>
          </a:bodyPr>
          <a:lstStyle>
            <a:lvl1pPr algn="l" defTabSz="914400" rtl="0" eaLnBrk="1" latinLnBrk="0" hangingPunct="1">
              <a:lnSpc>
                <a:spcPct val="80000"/>
              </a:lnSpc>
              <a:spcBef>
                <a:spcPct val="0"/>
              </a:spcBef>
              <a:buNone/>
              <a:defRPr sz="4400" kern="1200" cap="all" spc="100" baseline="0">
                <a:solidFill>
                  <a:schemeClr val="tx1">
                    <a:lumMod val="95000"/>
                    <a:lumOff val="5000"/>
                  </a:schemeClr>
                </a:solidFill>
                <a:latin typeface="+mj-lt"/>
                <a:ea typeface="+mj-ea"/>
                <a:cs typeface="+mj-cs"/>
              </a:defRPr>
            </a:lvl1pPr>
          </a:lstStyle>
          <a:p>
            <a:pPr algn="ctr" fontAlgn="auto">
              <a:lnSpc>
                <a:spcPct val="120000"/>
              </a:lnSpc>
              <a:spcAft>
                <a:spcPts val="0"/>
              </a:spcAft>
              <a:defRPr/>
            </a:pPr>
            <a:r>
              <a:rPr lang="nl-NL" altLang="nl-NL" b="1" dirty="0">
                <a:solidFill>
                  <a:srgbClr val="CC0000"/>
                </a:solidFill>
              </a:rPr>
              <a:t>Artikel 9a </a:t>
            </a:r>
            <a:r>
              <a:rPr lang="nl-NL" altLang="nl-NL" b="1" dirty="0" err="1">
                <a:solidFill>
                  <a:srgbClr val="CC0000"/>
                </a:solidFill>
              </a:rPr>
              <a:t>Waadi</a:t>
            </a:r>
            <a:endParaRPr lang="nl-NL" altLang="nl-NL" b="1" dirty="0">
              <a:solidFill>
                <a:srgbClr val="CC0000"/>
              </a:solidFill>
            </a:endParaRPr>
          </a:p>
        </p:txBody>
      </p:sp>
      <p:pic>
        <p:nvPicPr>
          <p:cNvPr id="3" name="Picture 6">
            <a:extLst>
              <a:ext uri="{FF2B5EF4-FFF2-40B4-BE49-F238E27FC236}">
                <a16:creationId xmlns:a16="http://schemas.microsoft.com/office/drawing/2014/main" id="{79A6FB57-667A-54FD-EA70-30BC68D9243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p:blipFill>
        <p:spPr bwMode="auto">
          <a:xfrm>
            <a:off x="330343" y="188640"/>
            <a:ext cx="3278708" cy="12610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Afbeelding 11">
            <a:extLst>
              <a:ext uri="{FF2B5EF4-FFF2-40B4-BE49-F238E27FC236}">
                <a16:creationId xmlns:a16="http://schemas.microsoft.com/office/drawing/2014/main" id="{78609B56-B700-2A1A-D3EE-C518BEF22932}"/>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bwMode="auto">
          <a:xfrm>
            <a:off x="7449121" y="0"/>
            <a:ext cx="1443038" cy="11772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4264534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Tijdelijke aanduiding voor afbeelding 2">
            <a:extLst>
              <a:ext uri="{FF2B5EF4-FFF2-40B4-BE49-F238E27FC236}">
                <a16:creationId xmlns:a16="http://schemas.microsoft.com/office/drawing/2014/main" id="{9F87C31D-6AE6-03E7-52C1-1EA751A5B699}"/>
              </a:ext>
            </a:extLst>
          </p:cNvPr>
          <p:cNvPicPr>
            <a:picLocks noChangeAspect="1"/>
          </p:cNvPicPr>
          <p:nvPr/>
        </p:nvPicPr>
        <p:blipFill>
          <a:blip r:embed="rId3">
            <a:extLst>
              <a:ext uri="{28A0092B-C50C-407E-A947-70E740481C1C}">
                <a14:useLocalDpi xmlns:a14="http://schemas.microsoft.com/office/drawing/2010/main" val="0"/>
              </a:ext>
            </a:extLst>
          </a:blip>
          <a:srcRect t="13285" b="13285"/>
          <a:stretch>
            <a:fillRect/>
          </a:stretch>
        </p:blipFill>
        <p:spPr bwMode="auto">
          <a:xfrm>
            <a:off x="0" y="0"/>
            <a:ext cx="9142413" cy="71014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434" name="Tijdelijke aanduiding voor inhoud 2">
            <a:extLst>
              <a:ext uri="{FF2B5EF4-FFF2-40B4-BE49-F238E27FC236}">
                <a16:creationId xmlns:a16="http://schemas.microsoft.com/office/drawing/2014/main" id="{2D0DBF3F-27AF-20CC-3E60-B92D991FFAAF}"/>
              </a:ext>
            </a:extLst>
          </p:cNvPr>
          <p:cNvSpPr>
            <a:spLocks noGrp="1"/>
          </p:cNvSpPr>
          <p:nvPr>
            <p:ph idx="1"/>
          </p:nvPr>
        </p:nvSpPr>
        <p:spPr/>
        <p:txBody>
          <a:bodyPr/>
          <a:lstStyle/>
          <a:p>
            <a:endParaRPr lang="nl-NL" altLang="nl-NL" dirty="0"/>
          </a:p>
        </p:txBody>
      </p:sp>
      <p:sp>
        <p:nvSpPr>
          <p:cNvPr id="10" name="Rectangle 6">
            <a:extLst>
              <a:ext uri="{FF2B5EF4-FFF2-40B4-BE49-F238E27FC236}">
                <a16:creationId xmlns:a16="http://schemas.microsoft.com/office/drawing/2014/main" id="{364A0D61-67CC-B794-4CBD-3B251B45F660}"/>
              </a:ext>
            </a:extLst>
          </p:cNvPr>
          <p:cNvSpPr txBox="1">
            <a:spLocks noChangeArrowheads="1"/>
          </p:cNvSpPr>
          <p:nvPr/>
        </p:nvSpPr>
        <p:spPr bwMode="black">
          <a:xfrm>
            <a:off x="755650" y="2492375"/>
            <a:ext cx="7848600" cy="776288"/>
          </a:xfrm>
          <a:prstGeom prst="rect">
            <a:avLst/>
          </a:prstGeom>
          <a:noFill/>
          <a:ln w="9525">
            <a:noFill/>
            <a:miter lim="800000"/>
            <a:headEnd/>
            <a:tailEnd/>
          </a:ln>
        </p:spPr>
        <p:txBody>
          <a:bodyPr/>
          <a:lstStyle/>
          <a:p>
            <a:pPr marL="195263" indent="-195263" fontAlgn="auto">
              <a:lnSpc>
                <a:spcPct val="110000"/>
              </a:lnSpc>
              <a:spcBef>
                <a:spcPct val="20000"/>
              </a:spcBef>
              <a:spcAft>
                <a:spcPct val="5000"/>
              </a:spcAft>
              <a:buFont typeface="Arial" pitchFamily="34" charset="0"/>
              <a:buChar char="•"/>
              <a:defRPr/>
            </a:pPr>
            <a:r>
              <a:rPr lang="nl-NL" altLang="en-GB" kern="0" dirty="0">
                <a:solidFill>
                  <a:srgbClr val="000000"/>
                </a:solidFill>
                <a:latin typeface="Century Gothic" pitchFamily="34" charset="0"/>
                <a:cs typeface="+mn-cs"/>
              </a:rPr>
              <a:t>(</a:t>
            </a:r>
            <a:r>
              <a:rPr lang="nl-NL" altLang="en-GB" kern="0" dirty="0" err="1">
                <a:solidFill>
                  <a:srgbClr val="000000"/>
                </a:solidFill>
                <a:latin typeface="Century Gothic" pitchFamily="34" charset="0"/>
                <a:cs typeface="+mn-cs"/>
              </a:rPr>
              <a:t>Arbeids</a:t>
            </a:r>
            <a:r>
              <a:rPr lang="nl-NL" altLang="en-GB" kern="0" dirty="0">
                <a:solidFill>
                  <a:srgbClr val="000000"/>
                </a:solidFill>
                <a:latin typeface="Century Gothic" pitchFamily="34" charset="0"/>
                <a:cs typeface="+mn-cs"/>
              </a:rPr>
              <a:t>)overeenkomst (van opdracht) </a:t>
            </a:r>
            <a:r>
              <a:rPr lang="nl-NL" altLang="en-GB" kern="0" dirty="0">
                <a:solidFill>
                  <a:srgbClr val="000000"/>
                </a:solidFill>
                <a:latin typeface="Century Gothic" pitchFamily="34" charset="0"/>
                <a:cs typeface="+mn-cs"/>
                <a:sym typeface="Wingdings" panose="05000000000000000000" pitchFamily="2" charset="2"/>
              </a:rPr>
              <a:t> Artikel 6.2 Uitzendrichtlijn</a:t>
            </a:r>
            <a:endParaRPr lang="nl-NL" altLang="en-GB" kern="0" dirty="0">
              <a:solidFill>
                <a:srgbClr val="000000"/>
              </a:solidFill>
              <a:latin typeface="Century Gothic" pitchFamily="34" charset="0"/>
              <a:cs typeface="+mn-cs"/>
            </a:endParaRPr>
          </a:p>
          <a:p>
            <a:pPr fontAlgn="auto">
              <a:lnSpc>
                <a:spcPct val="110000"/>
              </a:lnSpc>
              <a:spcBef>
                <a:spcPct val="20000"/>
              </a:spcBef>
              <a:spcAft>
                <a:spcPct val="5000"/>
              </a:spcAft>
              <a:defRPr/>
            </a:pPr>
            <a:endParaRPr lang="nl-NL" altLang="en-GB" sz="2400" kern="0" dirty="0">
              <a:solidFill>
                <a:srgbClr val="000000"/>
              </a:solidFill>
              <a:latin typeface="Century Gothic" pitchFamily="34" charset="0"/>
              <a:cs typeface="+mn-cs"/>
            </a:endParaRPr>
          </a:p>
        </p:txBody>
      </p:sp>
      <p:sp>
        <p:nvSpPr>
          <p:cNvPr id="11" name="Rechthoek 10">
            <a:extLst>
              <a:ext uri="{FF2B5EF4-FFF2-40B4-BE49-F238E27FC236}">
                <a16:creationId xmlns:a16="http://schemas.microsoft.com/office/drawing/2014/main" id="{B46BA13F-BFDA-7BEE-1310-2B5B2DBBE487}"/>
              </a:ext>
            </a:extLst>
          </p:cNvPr>
          <p:cNvSpPr/>
          <p:nvPr/>
        </p:nvSpPr>
        <p:spPr>
          <a:xfrm>
            <a:off x="744537" y="3551238"/>
            <a:ext cx="7643813" cy="372090"/>
          </a:xfrm>
          <a:prstGeom prst="rect">
            <a:avLst/>
          </a:prstGeom>
        </p:spPr>
        <p:txBody>
          <a:bodyPr wrap="square">
            <a:spAutoFit/>
          </a:bodyPr>
          <a:lstStyle/>
          <a:p>
            <a:pPr marL="195263" indent="-195263" fontAlgn="auto">
              <a:lnSpc>
                <a:spcPct val="110000"/>
              </a:lnSpc>
              <a:spcBef>
                <a:spcPct val="20000"/>
              </a:spcBef>
              <a:spcAft>
                <a:spcPct val="5000"/>
              </a:spcAft>
              <a:buFont typeface="Arial" pitchFamily="34" charset="0"/>
              <a:buChar char="•"/>
              <a:defRPr/>
            </a:pPr>
            <a:r>
              <a:rPr lang="nl-NL" altLang="en-GB" kern="0" dirty="0">
                <a:solidFill>
                  <a:srgbClr val="000000"/>
                </a:solidFill>
                <a:latin typeface="Century Gothic" pitchFamily="34" charset="0"/>
                <a:cs typeface="+mn-cs"/>
              </a:rPr>
              <a:t>Jurisprudentie</a:t>
            </a:r>
          </a:p>
        </p:txBody>
      </p:sp>
      <p:sp>
        <p:nvSpPr>
          <p:cNvPr id="13" name="Titel 1">
            <a:extLst>
              <a:ext uri="{FF2B5EF4-FFF2-40B4-BE49-F238E27FC236}">
                <a16:creationId xmlns:a16="http://schemas.microsoft.com/office/drawing/2014/main" id="{DF306828-5E22-C9C1-25A0-38D1F67BEB40}"/>
              </a:ext>
            </a:extLst>
          </p:cNvPr>
          <p:cNvSpPr txBox="1">
            <a:spLocks/>
          </p:cNvSpPr>
          <p:nvPr/>
        </p:nvSpPr>
        <p:spPr>
          <a:xfrm>
            <a:off x="539750" y="1625600"/>
            <a:ext cx="8064500" cy="723900"/>
          </a:xfrm>
          <a:prstGeom prst="rect">
            <a:avLst/>
          </a:prstGeom>
        </p:spPr>
        <p:txBody>
          <a:bodyPr anchor="ctr">
            <a:normAutofit fontScale="92500" lnSpcReduction="20000"/>
          </a:bodyPr>
          <a:lstStyle>
            <a:lvl1pPr algn="l" defTabSz="914400" rtl="0" eaLnBrk="1" latinLnBrk="0" hangingPunct="1">
              <a:lnSpc>
                <a:spcPct val="80000"/>
              </a:lnSpc>
              <a:spcBef>
                <a:spcPct val="0"/>
              </a:spcBef>
              <a:buNone/>
              <a:defRPr sz="4400" kern="1200" cap="all" spc="100" baseline="0">
                <a:solidFill>
                  <a:schemeClr val="tx1">
                    <a:lumMod val="95000"/>
                    <a:lumOff val="5000"/>
                  </a:schemeClr>
                </a:solidFill>
                <a:latin typeface="+mj-lt"/>
                <a:ea typeface="+mj-ea"/>
                <a:cs typeface="+mj-cs"/>
              </a:defRPr>
            </a:lvl1pPr>
          </a:lstStyle>
          <a:p>
            <a:pPr algn="ctr" fontAlgn="auto">
              <a:lnSpc>
                <a:spcPct val="120000"/>
              </a:lnSpc>
              <a:spcAft>
                <a:spcPts val="0"/>
              </a:spcAft>
              <a:defRPr/>
            </a:pPr>
            <a:r>
              <a:rPr lang="nl-NL" altLang="nl-NL" b="1" dirty="0">
                <a:solidFill>
                  <a:srgbClr val="CC0000"/>
                </a:solidFill>
              </a:rPr>
              <a:t>Artikel 9a </a:t>
            </a:r>
            <a:r>
              <a:rPr lang="nl-NL" altLang="nl-NL" b="1" dirty="0" err="1">
                <a:solidFill>
                  <a:srgbClr val="CC0000"/>
                </a:solidFill>
              </a:rPr>
              <a:t>Waadi</a:t>
            </a:r>
            <a:r>
              <a:rPr lang="nl-NL" altLang="nl-NL" b="1" dirty="0">
                <a:solidFill>
                  <a:srgbClr val="CC0000"/>
                </a:solidFill>
              </a:rPr>
              <a:t> lid 1</a:t>
            </a:r>
          </a:p>
        </p:txBody>
      </p:sp>
      <p:sp>
        <p:nvSpPr>
          <p:cNvPr id="6" name="Rechthoek 5">
            <a:extLst>
              <a:ext uri="{FF2B5EF4-FFF2-40B4-BE49-F238E27FC236}">
                <a16:creationId xmlns:a16="http://schemas.microsoft.com/office/drawing/2014/main" id="{CFE30971-4ACB-612C-6D97-1D1746A41B63}"/>
              </a:ext>
            </a:extLst>
          </p:cNvPr>
          <p:cNvSpPr/>
          <p:nvPr/>
        </p:nvSpPr>
        <p:spPr>
          <a:xfrm>
            <a:off x="744537" y="3037861"/>
            <a:ext cx="7620000" cy="372090"/>
          </a:xfrm>
          <a:prstGeom prst="rect">
            <a:avLst/>
          </a:prstGeom>
        </p:spPr>
        <p:txBody>
          <a:bodyPr wrap="square">
            <a:spAutoFit/>
          </a:bodyPr>
          <a:lstStyle/>
          <a:p>
            <a:pPr marL="195263" indent="-195263" fontAlgn="auto">
              <a:lnSpc>
                <a:spcPct val="110000"/>
              </a:lnSpc>
              <a:spcBef>
                <a:spcPct val="20000"/>
              </a:spcBef>
              <a:spcAft>
                <a:spcPct val="5000"/>
              </a:spcAft>
              <a:buFont typeface="Arial" pitchFamily="34" charset="0"/>
              <a:buChar char="•"/>
              <a:defRPr/>
            </a:pPr>
            <a:r>
              <a:rPr lang="nl-NL" altLang="en-GB" kern="0" dirty="0">
                <a:solidFill>
                  <a:srgbClr val="000000"/>
                </a:solidFill>
                <a:latin typeface="Century Gothic" pitchFamily="34" charset="0"/>
                <a:cs typeface="+mn-cs"/>
              </a:rPr>
              <a:t>Arbeidskrachten die onder leiding en gezag inlener staan</a:t>
            </a:r>
          </a:p>
        </p:txBody>
      </p:sp>
      <p:pic>
        <p:nvPicPr>
          <p:cNvPr id="4" name="Picture 6">
            <a:extLst>
              <a:ext uri="{FF2B5EF4-FFF2-40B4-BE49-F238E27FC236}">
                <a16:creationId xmlns:a16="http://schemas.microsoft.com/office/drawing/2014/main" id="{1AC7BB57-EEA0-AAD8-6771-68B6CA66131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p:blipFill>
        <p:spPr bwMode="auto">
          <a:xfrm>
            <a:off x="330343" y="188640"/>
            <a:ext cx="3278708" cy="12610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Afbeelding 11">
            <a:extLst>
              <a:ext uri="{FF2B5EF4-FFF2-40B4-BE49-F238E27FC236}">
                <a16:creationId xmlns:a16="http://schemas.microsoft.com/office/drawing/2014/main" id="{5A8AD3C6-EEDC-239D-03AF-F2FF661A017C}"/>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bwMode="auto">
          <a:xfrm>
            <a:off x="7449121" y="0"/>
            <a:ext cx="1443038" cy="11772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105596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P spid="6" grpId="0"/>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Tijdelijke aanduiding voor afbeelding 2">
            <a:extLst>
              <a:ext uri="{FF2B5EF4-FFF2-40B4-BE49-F238E27FC236}">
                <a16:creationId xmlns:a16="http://schemas.microsoft.com/office/drawing/2014/main" id="{38645F90-EFC2-4EED-0B29-18847C6ED6D7}"/>
              </a:ext>
            </a:extLst>
          </p:cNvPr>
          <p:cNvPicPr>
            <a:picLocks noChangeAspect="1"/>
          </p:cNvPicPr>
          <p:nvPr/>
        </p:nvPicPr>
        <p:blipFill>
          <a:blip r:embed="rId3">
            <a:extLst>
              <a:ext uri="{28A0092B-C50C-407E-A947-70E740481C1C}">
                <a14:useLocalDpi xmlns:a14="http://schemas.microsoft.com/office/drawing/2010/main" val="0"/>
              </a:ext>
            </a:extLst>
          </a:blip>
          <a:srcRect t="13285" b="13285"/>
          <a:stretch>
            <a:fillRect/>
          </a:stretch>
        </p:blipFill>
        <p:spPr bwMode="auto">
          <a:xfrm>
            <a:off x="0" y="0"/>
            <a:ext cx="9142413" cy="71014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434" name="Tijdelijke aanduiding voor inhoud 2">
            <a:extLst>
              <a:ext uri="{FF2B5EF4-FFF2-40B4-BE49-F238E27FC236}">
                <a16:creationId xmlns:a16="http://schemas.microsoft.com/office/drawing/2014/main" id="{2D0DBF3F-27AF-20CC-3E60-B92D991FFAAF}"/>
              </a:ext>
            </a:extLst>
          </p:cNvPr>
          <p:cNvSpPr>
            <a:spLocks noGrp="1"/>
          </p:cNvSpPr>
          <p:nvPr>
            <p:ph idx="1"/>
          </p:nvPr>
        </p:nvSpPr>
        <p:spPr/>
        <p:txBody>
          <a:bodyPr/>
          <a:lstStyle/>
          <a:p>
            <a:endParaRPr lang="nl-NL" altLang="nl-NL"/>
          </a:p>
        </p:txBody>
      </p:sp>
      <p:sp>
        <p:nvSpPr>
          <p:cNvPr id="11" name="Rechthoek 10">
            <a:extLst>
              <a:ext uri="{FF2B5EF4-FFF2-40B4-BE49-F238E27FC236}">
                <a16:creationId xmlns:a16="http://schemas.microsoft.com/office/drawing/2014/main" id="{B46BA13F-BFDA-7BEE-1310-2B5B2DBBE487}"/>
              </a:ext>
            </a:extLst>
          </p:cNvPr>
          <p:cNvSpPr/>
          <p:nvPr/>
        </p:nvSpPr>
        <p:spPr>
          <a:xfrm>
            <a:off x="730445" y="2637502"/>
            <a:ext cx="7643813" cy="676788"/>
          </a:xfrm>
          <a:prstGeom prst="rect">
            <a:avLst/>
          </a:prstGeom>
        </p:spPr>
        <p:txBody>
          <a:bodyPr wrap="square">
            <a:spAutoFit/>
          </a:bodyPr>
          <a:lstStyle/>
          <a:p>
            <a:pPr marL="195263" indent="-195263" fontAlgn="auto">
              <a:lnSpc>
                <a:spcPct val="110000"/>
              </a:lnSpc>
              <a:spcBef>
                <a:spcPct val="20000"/>
              </a:spcBef>
              <a:spcAft>
                <a:spcPct val="5000"/>
              </a:spcAft>
              <a:buFont typeface="Arial" pitchFamily="34" charset="0"/>
              <a:buChar char="•"/>
              <a:defRPr/>
            </a:pPr>
            <a:r>
              <a:rPr lang="nl-NL" altLang="en-GB" kern="0" dirty="0">
                <a:solidFill>
                  <a:srgbClr val="000000"/>
                </a:solidFill>
                <a:latin typeface="Century Gothic" pitchFamily="34" charset="0"/>
                <a:cs typeface="+mn-cs"/>
              </a:rPr>
              <a:t>Uitzendkrachten Randstad/Tempo Team </a:t>
            </a:r>
            <a:r>
              <a:rPr lang="nl-NL" altLang="en-GB" kern="0" dirty="0" err="1">
                <a:solidFill>
                  <a:srgbClr val="000000"/>
                </a:solidFill>
                <a:latin typeface="Century Gothic" pitchFamily="34" charset="0"/>
                <a:cs typeface="+mn-cs"/>
              </a:rPr>
              <a:t>etc</a:t>
            </a:r>
            <a:r>
              <a:rPr lang="nl-NL" altLang="en-GB" kern="0" dirty="0">
                <a:solidFill>
                  <a:srgbClr val="000000"/>
                </a:solidFill>
                <a:latin typeface="Century Gothic" pitchFamily="34" charset="0"/>
                <a:cs typeface="+mn-cs"/>
              </a:rPr>
              <a:t> </a:t>
            </a:r>
            <a:r>
              <a:rPr lang="nl-NL" altLang="en-GB" kern="0" dirty="0" err="1">
                <a:solidFill>
                  <a:srgbClr val="000000"/>
                </a:solidFill>
                <a:latin typeface="Century Gothic" pitchFamily="34" charset="0"/>
                <a:cs typeface="+mn-cs"/>
              </a:rPr>
              <a:t>arbeidsovk</a:t>
            </a:r>
            <a:r>
              <a:rPr lang="nl-NL" altLang="en-GB" kern="0" dirty="0">
                <a:solidFill>
                  <a:srgbClr val="000000"/>
                </a:solidFill>
                <a:latin typeface="Century Gothic" pitchFamily="34" charset="0"/>
                <a:cs typeface="+mn-cs"/>
              </a:rPr>
              <a:t> bepaalde tijd versus rechtshistorie</a:t>
            </a:r>
          </a:p>
        </p:txBody>
      </p:sp>
      <p:sp>
        <p:nvSpPr>
          <p:cNvPr id="13" name="Titel 1">
            <a:extLst>
              <a:ext uri="{FF2B5EF4-FFF2-40B4-BE49-F238E27FC236}">
                <a16:creationId xmlns:a16="http://schemas.microsoft.com/office/drawing/2014/main" id="{DF306828-5E22-C9C1-25A0-38D1F67BEB40}"/>
              </a:ext>
            </a:extLst>
          </p:cNvPr>
          <p:cNvSpPr txBox="1">
            <a:spLocks/>
          </p:cNvSpPr>
          <p:nvPr/>
        </p:nvSpPr>
        <p:spPr>
          <a:xfrm>
            <a:off x="539750" y="1625600"/>
            <a:ext cx="8064500" cy="723900"/>
          </a:xfrm>
          <a:prstGeom prst="rect">
            <a:avLst/>
          </a:prstGeom>
        </p:spPr>
        <p:txBody>
          <a:bodyPr anchor="ctr">
            <a:normAutofit fontScale="85000" lnSpcReduction="10000"/>
          </a:bodyPr>
          <a:lstStyle>
            <a:lvl1pPr algn="l" defTabSz="914400" rtl="0" eaLnBrk="1" latinLnBrk="0" hangingPunct="1">
              <a:lnSpc>
                <a:spcPct val="80000"/>
              </a:lnSpc>
              <a:spcBef>
                <a:spcPct val="0"/>
              </a:spcBef>
              <a:buNone/>
              <a:defRPr sz="4400" kern="1200" cap="all" spc="100" baseline="0">
                <a:solidFill>
                  <a:schemeClr val="tx1">
                    <a:lumMod val="95000"/>
                    <a:lumOff val="5000"/>
                  </a:schemeClr>
                </a:solidFill>
                <a:latin typeface="+mj-lt"/>
                <a:ea typeface="+mj-ea"/>
                <a:cs typeface="+mj-cs"/>
              </a:defRPr>
            </a:lvl1pPr>
          </a:lstStyle>
          <a:p>
            <a:pPr algn="ctr" fontAlgn="auto">
              <a:lnSpc>
                <a:spcPct val="120000"/>
              </a:lnSpc>
              <a:spcAft>
                <a:spcPts val="0"/>
              </a:spcAft>
              <a:defRPr/>
            </a:pPr>
            <a:r>
              <a:rPr lang="nl-NL" altLang="nl-NL" b="1" dirty="0">
                <a:solidFill>
                  <a:srgbClr val="CC0000"/>
                </a:solidFill>
              </a:rPr>
              <a:t>Artikel 9a LID 1 </a:t>
            </a:r>
            <a:r>
              <a:rPr lang="nl-NL" altLang="nl-NL" b="1" dirty="0" err="1">
                <a:solidFill>
                  <a:srgbClr val="CC0000"/>
                </a:solidFill>
              </a:rPr>
              <a:t>Waadi</a:t>
            </a:r>
            <a:r>
              <a:rPr lang="nl-NL" altLang="nl-NL" b="1" dirty="0">
                <a:solidFill>
                  <a:srgbClr val="CC0000"/>
                </a:solidFill>
              </a:rPr>
              <a:t> JURISPRUDENTIE</a:t>
            </a:r>
          </a:p>
        </p:txBody>
      </p:sp>
      <p:sp>
        <p:nvSpPr>
          <p:cNvPr id="3" name="Rechthoek 2">
            <a:extLst>
              <a:ext uri="{FF2B5EF4-FFF2-40B4-BE49-F238E27FC236}">
                <a16:creationId xmlns:a16="http://schemas.microsoft.com/office/drawing/2014/main" id="{033D6937-B748-632A-15C7-C18CA9FC2DFF}"/>
              </a:ext>
            </a:extLst>
          </p:cNvPr>
          <p:cNvSpPr/>
          <p:nvPr/>
        </p:nvSpPr>
        <p:spPr>
          <a:xfrm>
            <a:off x="899592" y="3429001"/>
            <a:ext cx="7777683" cy="2246769"/>
          </a:xfrm>
          <a:prstGeom prst="rect">
            <a:avLst/>
          </a:prstGeom>
        </p:spPr>
        <p:txBody>
          <a:bodyPr wrap="square">
            <a:spAutoFit/>
          </a:bodyPr>
          <a:lstStyle/>
          <a:p>
            <a:pPr marL="342900" indent="-342900">
              <a:buFont typeface="Arial" panose="020B0604020202020204" pitchFamily="34" charset="0"/>
              <a:buChar char="•"/>
            </a:pPr>
            <a:r>
              <a:rPr lang="nl-NL" sz="2000" dirty="0"/>
              <a:t>ECLI:NL:RBROT:2015:5083 SQL Integrator – werknemer (werknemer doorgeleend aan </a:t>
            </a:r>
            <a:r>
              <a:rPr lang="nl-NL" sz="2000" dirty="0" err="1"/>
              <a:t>Sator</a:t>
            </a:r>
            <a:r>
              <a:rPr lang="nl-NL" sz="2000" dirty="0"/>
              <a:t> via Centric en treedt in dienst bij </a:t>
            </a:r>
            <a:r>
              <a:rPr lang="nl-NL" sz="2000" dirty="0" err="1"/>
              <a:t>Sator</a:t>
            </a:r>
            <a:r>
              <a:rPr lang="nl-NL" sz="2000" dirty="0"/>
              <a:t>);</a:t>
            </a:r>
          </a:p>
          <a:p>
            <a:endParaRPr lang="nl-NL" sz="2000" dirty="0"/>
          </a:p>
          <a:p>
            <a:pPr marL="342900" indent="-342900">
              <a:buFont typeface="Arial" panose="020B0604020202020204" pitchFamily="34" charset="0"/>
              <a:buChar char="•"/>
            </a:pPr>
            <a:r>
              <a:rPr lang="nl-NL" sz="2000" dirty="0"/>
              <a:t>ECLI:NL:GHDHA:2016:2591 SQL Integrator – werknemer  (hoger beroep.</a:t>
            </a:r>
          </a:p>
          <a:p>
            <a:pPr marL="342900" indent="-342900">
              <a:buFont typeface="Arial" panose="020B0604020202020204" pitchFamily="34" charset="0"/>
              <a:buChar char="•"/>
            </a:pPr>
            <a:endParaRPr lang="nl-NL" sz="2000" dirty="0"/>
          </a:p>
        </p:txBody>
      </p:sp>
      <p:pic>
        <p:nvPicPr>
          <p:cNvPr id="5" name="Picture 6">
            <a:extLst>
              <a:ext uri="{FF2B5EF4-FFF2-40B4-BE49-F238E27FC236}">
                <a16:creationId xmlns:a16="http://schemas.microsoft.com/office/drawing/2014/main" id="{FC319871-0CC4-523E-5696-E3E34965557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p:blipFill>
        <p:spPr bwMode="auto">
          <a:xfrm>
            <a:off x="330343" y="188640"/>
            <a:ext cx="3278708" cy="12610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Afbeelding 11">
            <a:extLst>
              <a:ext uri="{FF2B5EF4-FFF2-40B4-BE49-F238E27FC236}">
                <a16:creationId xmlns:a16="http://schemas.microsoft.com/office/drawing/2014/main" id="{65CEB87E-ED34-9FB8-55C4-443E0C1E8AA0}"/>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bwMode="auto">
          <a:xfrm>
            <a:off x="7449121" y="0"/>
            <a:ext cx="1443038" cy="11772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561585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3" grpId="0"/>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Tijdelijke aanduiding voor afbeelding 2">
            <a:extLst>
              <a:ext uri="{FF2B5EF4-FFF2-40B4-BE49-F238E27FC236}">
                <a16:creationId xmlns:a16="http://schemas.microsoft.com/office/drawing/2014/main" id="{8A7537D1-695C-6A2F-76B1-ACE35B8DCA4C}"/>
              </a:ext>
            </a:extLst>
          </p:cNvPr>
          <p:cNvPicPr>
            <a:picLocks noChangeAspect="1"/>
          </p:cNvPicPr>
          <p:nvPr/>
        </p:nvPicPr>
        <p:blipFill>
          <a:blip r:embed="rId3">
            <a:extLst>
              <a:ext uri="{28A0092B-C50C-407E-A947-70E740481C1C}">
                <a14:useLocalDpi xmlns:a14="http://schemas.microsoft.com/office/drawing/2010/main" val="0"/>
              </a:ext>
            </a:extLst>
          </a:blip>
          <a:srcRect t="13285" b="13285"/>
          <a:stretch>
            <a:fillRect/>
          </a:stretch>
        </p:blipFill>
        <p:spPr bwMode="auto">
          <a:xfrm>
            <a:off x="0" y="0"/>
            <a:ext cx="9142413" cy="71014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434" name="Tijdelijke aanduiding voor inhoud 2">
            <a:extLst>
              <a:ext uri="{FF2B5EF4-FFF2-40B4-BE49-F238E27FC236}">
                <a16:creationId xmlns:a16="http://schemas.microsoft.com/office/drawing/2014/main" id="{2D0DBF3F-27AF-20CC-3E60-B92D991FFAAF}"/>
              </a:ext>
            </a:extLst>
          </p:cNvPr>
          <p:cNvSpPr>
            <a:spLocks noGrp="1"/>
          </p:cNvSpPr>
          <p:nvPr>
            <p:ph idx="1"/>
          </p:nvPr>
        </p:nvSpPr>
        <p:spPr/>
        <p:txBody>
          <a:bodyPr/>
          <a:lstStyle/>
          <a:p>
            <a:endParaRPr lang="nl-NL" altLang="nl-NL"/>
          </a:p>
        </p:txBody>
      </p:sp>
      <p:sp>
        <p:nvSpPr>
          <p:cNvPr id="13" name="Titel 1">
            <a:extLst>
              <a:ext uri="{FF2B5EF4-FFF2-40B4-BE49-F238E27FC236}">
                <a16:creationId xmlns:a16="http://schemas.microsoft.com/office/drawing/2014/main" id="{DF306828-5E22-C9C1-25A0-38D1F67BEB40}"/>
              </a:ext>
            </a:extLst>
          </p:cNvPr>
          <p:cNvSpPr txBox="1">
            <a:spLocks/>
          </p:cNvSpPr>
          <p:nvPr/>
        </p:nvSpPr>
        <p:spPr>
          <a:xfrm>
            <a:off x="539750" y="1625600"/>
            <a:ext cx="8064500" cy="723900"/>
          </a:xfrm>
          <a:prstGeom prst="rect">
            <a:avLst/>
          </a:prstGeom>
        </p:spPr>
        <p:txBody>
          <a:bodyPr anchor="ctr">
            <a:normAutofit fontScale="85000" lnSpcReduction="10000"/>
          </a:bodyPr>
          <a:lstStyle>
            <a:lvl1pPr algn="l" defTabSz="914400" rtl="0" eaLnBrk="1" latinLnBrk="0" hangingPunct="1">
              <a:lnSpc>
                <a:spcPct val="80000"/>
              </a:lnSpc>
              <a:spcBef>
                <a:spcPct val="0"/>
              </a:spcBef>
              <a:buNone/>
              <a:defRPr sz="4400" kern="1200" cap="all" spc="100" baseline="0">
                <a:solidFill>
                  <a:schemeClr val="tx1">
                    <a:lumMod val="95000"/>
                    <a:lumOff val="5000"/>
                  </a:schemeClr>
                </a:solidFill>
                <a:latin typeface="+mj-lt"/>
                <a:ea typeface="+mj-ea"/>
                <a:cs typeface="+mj-cs"/>
              </a:defRPr>
            </a:lvl1pPr>
          </a:lstStyle>
          <a:p>
            <a:pPr algn="ctr" fontAlgn="auto">
              <a:lnSpc>
                <a:spcPct val="120000"/>
              </a:lnSpc>
              <a:spcAft>
                <a:spcPts val="0"/>
              </a:spcAft>
              <a:defRPr/>
            </a:pPr>
            <a:r>
              <a:rPr lang="nl-NL" altLang="nl-NL" b="1" dirty="0">
                <a:solidFill>
                  <a:srgbClr val="CC0000"/>
                </a:solidFill>
              </a:rPr>
              <a:t>Artikel 9a LID 1 </a:t>
            </a:r>
            <a:r>
              <a:rPr lang="nl-NL" altLang="nl-NL" b="1" dirty="0" err="1">
                <a:solidFill>
                  <a:srgbClr val="CC0000"/>
                </a:solidFill>
              </a:rPr>
              <a:t>Waadi</a:t>
            </a:r>
            <a:r>
              <a:rPr lang="nl-NL" altLang="nl-NL" b="1" dirty="0">
                <a:solidFill>
                  <a:srgbClr val="CC0000"/>
                </a:solidFill>
              </a:rPr>
              <a:t> JURISPRUDENTIE</a:t>
            </a:r>
          </a:p>
        </p:txBody>
      </p:sp>
      <p:sp>
        <p:nvSpPr>
          <p:cNvPr id="3" name="Rechthoek 2">
            <a:extLst>
              <a:ext uri="{FF2B5EF4-FFF2-40B4-BE49-F238E27FC236}">
                <a16:creationId xmlns:a16="http://schemas.microsoft.com/office/drawing/2014/main" id="{033D6937-B748-632A-15C7-C18CA9FC2DFF}"/>
              </a:ext>
            </a:extLst>
          </p:cNvPr>
          <p:cNvSpPr/>
          <p:nvPr/>
        </p:nvSpPr>
        <p:spPr>
          <a:xfrm>
            <a:off x="504504" y="2426632"/>
            <a:ext cx="8463284" cy="4401205"/>
          </a:xfrm>
          <a:prstGeom prst="rect">
            <a:avLst/>
          </a:prstGeom>
        </p:spPr>
        <p:txBody>
          <a:bodyPr wrap="square">
            <a:spAutoFit/>
          </a:bodyPr>
          <a:lstStyle/>
          <a:p>
            <a:pPr algn="just"/>
            <a:r>
              <a:rPr lang="nl-NL" sz="2000" dirty="0"/>
              <a:t>Het hof overweegt hierover als volgt. Artikel 3 lid 1 sub b en sub c Uitzendrichtlijn definiëren het begrip “uitzendbureau” en het begrip “</a:t>
            </a:r>
            <a:r>
              <a:rPr lang="nl-NL" sz="2000" b="1" dirty="0"/>
              <a:t>uitzendkracht</a:t>
            </a:r>
            <a:r>
              <a:rPr lang="nl-NL" sz="2000" dirty="0"/>
              <a:t>” als volgt:</a:t>
            </a:r>
          </a:p>
          <a:p>
            <a:endParaRPr lang="nl-NL" sz="2000" dirty="0"/>
          </a:p>
          <a:p>
            <a:pPr lvl="1" algn="just"/>
            <a:r>
              <a:rPr lang="nl-NL" i="1" dirty="0"/>
              <a:t>c) “uitzendkracht”: een werknemer met een arbeidsovereenkomst of arbeidsverhouding met een uitzendbureau teneinde ter beschikking te worden gesteld van een inlenende onderneming om daar onder toezicht en leiding van laatstgenoemde tijdelijk te werken.”</a:t>
            </a:r>
            <a:endParaRPr lang="nl-NL" dirty="0"/>
          </a:p>
          <a:p>
            <a:pPr lvl="1" algn="just"/>
            <a:r>
              <a:rPr lang="nl-NL" i="1" dirty="0"/>
              <a:t>Uit deze definities volgt dat ook voor de toepasselijkheid van de richtlijn doorslaggevend is of [geïntimeerde] onder toezicht en leiding van </a:t>
            </a:r>
            <a:r>
              <a:rPr lang="nl-NL" i="1" dirty="0" err="1"/>
              <a:t>Sator</a:t>
            </a:r>
            <a:r>
              <a:rPr lang="nl-NL" i="1" dirty="0"/>
              <a:t> stond. In rechtsoverweging 2.11 is reeds geoordeeld dat dat het geval was. Uit de hiervoor geciteerde definities </a:t>
            </a:r>
            <a:r>
              <a:rPr lang="nl-NL" b="1" i="1" u="sng" dirty="0"/>
              <a:t>volgt niet </a:t>
            </a:r>
            <a:r>
              <a:rPr lang="nl-NL" i="1" dirty="0"/>
              <a:t>dat het voor de toepasselijkheid van de Uitzendrichtlijn relevant is of [geïntimeerde] bij SQL al dan niet </a:t>
            </a:r>
            <a:r>
              <a:rPr lang="nl-NL" b="1" i="1" u="sng" dirty="0"/>
              <a:t>een dienstverband voor onbepaalde tijd </a:t>
            </a:r>
            <a:r>
              <a:rPr lang="nl-NL" i="1" dirty="0"/>
              <a:t>had.</a:t>
            </a:r>
          </a:p>
          <a:p>
            <a:pPr marL="342900" indent="-342900">
              <a:buFont typeface="Arial" panose="020B0604020202020204" pitchFamily="34" charset="0"/>
              <a:buChar char="•"/>
            </a:pPr>
            <a:endParaRPr lang="nl-NL" sz="2000" dirty="0"/>
          </a:p>
        </p:txBody>
      </p:sp>
      <p:pic>
        <p:nvPicPr>
          <p:cNvPr id="5" name="Picture 6">
            <a:extLst>
              <a:ext uri="{FF2B5EF4-FFF2-40B4-BE49-F238E27FC236}">
                <a16:creationId xmlns:a16="http://schemas.microsoft.com/office/drawing/2014/main" id="{35DE2B3E-C051-A71B-C487-6F26FA97D47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p:blipFill>
        <p:spPr bwMode="auto">
          <a:xfrm>
            <a:off x="330343" y="188640"/>
            <a:ext cx="3278708" cy="12610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Afbeelding 11">
            <a:extLst>
              <a:ext uri="{FF2B5EF4-FFF2-40B4-BE49-F238E27FC236}">
                <a16:creationId xmlns:a16="http://schemas.microsoft.com/office/drawing/2014/main" id="{26EB3EFE-1C05-0E16-3FED-DF624502E3AC}"/>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bwMode="auto">
          <a:xfrm>
            <a:off x="7449121" y="0"/>
            <a:ext cx="1443038" cy="11772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799639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Tijdelijke aanduiding voor afbeelding 2">
            <a:extLst>
              <a:ext uri="{FF2B5EF4-FFF2-40B4-BE49-F238E27FC236}">
                <a16:creationId xmlns:a16="http://schemas.microsoft.com/office/drawing/2014/main" id="{07553687-CDCF-645F-105B-D3457C5A3022}"/>
              </a:ext>
            </a:extLst>
          </p:cNvPr>
          <p:cNvPicPr>
            <a:picLocks noChangeAspect="1"/>
          </p:cNvPicPr>
          <p:nvPr/>
        </p:nvPicPr>
        <p:blipFill>
          <a:blip r:embed="rId3">
            <a:extLst>
              <a:ext uri="{28A0092B-C50C-407E-A947-70E740481C1C}">
                <a14:useLocalDpi xmlns:a14="http://schemas.microsoft.com/office/drawing/2010/main" val="0"/>
              </a:ext>
            </a:extLst>
          </a:blip>
          <a:srcRect t="13285" b="13285"/>
          <a:stretch>
            <a:fillRect/>
          </a:stretch>
        </p:blipFill>
        <p:spPr bwMode="auto">
          <a:xfrm>
            <a:off x="0" y="0"/>
            <a:ext cx="9142413" cy="71014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434" name="Tijdelijke aanduiding voor inhoud 2">
            <a:extLst>
              <a:ext uri="{FF2B5EF4-FFF2-40B4-BE49-F238E27FC236}">
                <a16:creationId xmlns:a16="http://schemas.microsoft.com/office/drawing/2014/main" id="{2D0DBF3F-27AF-20CC-3E60-B92D991FFAAF}"/>
              </a:ext>
            </a:extLst>
          </p:cNvPr>
          <p:cNvSpPr>
            <a:spLocks noGrp="1"/>
          </p:cNvSpPr>
          <p:nvPr>
            <p:ph idx="1"/>
          </p:nvPr>
        </p:nvSpPr>
        <p:spPr/>
        <p:txBody>
          <a:bodyPr/>
          <a:lstStyle/>
          <a:p>
            <a:endParaRPr lang="nl-NL" altLang="nl-NL"/>
          </a:p>
        </p:txBody>
      </p:sp>
      <p:sp>
        <p:nvSpPr>
          <p:cNvPr id="13" name="Titel 1">
            <a:extLst>
              <a:ext uri="{FF2B5EF4-FFF2-40B4-BE49-F238E27FC236}">
                <a16:creationId xmlns:a16="http://schemas.microsoft.com/office/drawing/2014/main" id="{DF306828-5E22-C9C1-25A0-38D1F67BEB40}"/>
              </a:ext>
            </a:extLst>
          </p:cNvPr>
          <p:cNvSpPr txBox="1">
            <a:spLocks/>
          </p:cNvSpPr>
          <p:nvPr/>
        </p:nvSpPr>
        <p:spPr>
          <a:xfrm>
            <a:off x="539750" y="1625600"/>
            <a:ext cx="8064500" cy="723900"/>
          </a:xfrm>
          <a:prstGeom prst="rect">
            <a:avLst/>
          </a:prstGeom>
        </p:spPr>
        <p:txBody>
          <a:bodyPr anchor="ctr">
            <a:normAutofit fontScale="85000" lnSpcReduction="10000"/>
          </a:bodyPr>
          <a:lstStyle>
            <a:lvl1pPr algn="l" defTabSz="914400" rtl="0" eaLnBrk="1" latinLnBrk="0" hangingPunct="1">
              <a:lnSpc>
                <a:spcPct val="80000"/>
              </a:lnSpc>
              <a:spcBef>
                <a:spcPct val="0"/>
              </a:spcBef>
              <a:buNone/>
              <a:defRPr sz="4400" kern="1200" cap="all" spc="100" baseline="0">
                <a:solidFill>
                  <a:schemeClr val="tx1">
                    <a:lumMod val="95000"/>
                    <a:lumOff val="5000"/>
                  </a:schemeClr>
                </a:solidFill>
                <a:latin typeface="+mj-lt"/>
                <a:ea typeface="+mj-ea"/>
                <a:cs typeface="+mj-cs"/>
              </a:defRPr>
            </a:lvl1pPr>
          </a:lstStyle>
          <a:p>
            <a:pPr algn="ctr" fontAlgn="auto">
              <a:lnSpc>
                <a:spcPct val="120000"/>
              </a:lnSpc>
              <a:spcAft>
                <a:spcPts val="0"/>
              </a:spcAft>
              <a:defRPr/>
            </a:pPr>
            <a:r>
              <a:rPr lang="nl-NL" altLang="nl-NL" b="1" dirty="0">
                <a:solidFill>
                  <a:srgbClr val="CC0000"/>
                </a:solidFill>
              </a:rPr>
              <a:t>Artikel 9a LID 1 </a:t>
            </a:r>
            <a:r>
              <a:rPr lang="nl-NL" altLang="nl-NL" b="1" dirty="0" err="1">
                <a:solidFill>
                  <a:srgbClr val="CC0000"/>
                </a:solidFill>
              </a:rPr>
              <a:t>Waadi</a:t>
            </a:r>
            <a:r>
              <a:rPr lang="nl-NL" altLang="nl-NL" b="1" dirty="0">
                <a:solidFill>
                  <a:srgbClr val="CC0000"/>
                </a:solidFill>
              </a:rPr>
              <a:t> JURISPRUDENTIE</a:t>
            </a:r>
          </a:p>
        </p:txBody>
      </p:sp>
      <p:sp>
        <p:nvSpPr>
          <p:cNvPr id="3" name="Rechthoek 2">
            <a:extLst>
              <a:ext uri="{FF2B5EF4-FFF2-40B4-BE49-F238E27FC236}">
                <a16:creationId xmlns:a16="http://schemas.microsoft.com/office/drawing/2014/main" id="{033D6937-B748-632A-15C7-C18CA9FC2DFF}"/>
              </a:ext>
            </a:extLst>
          </p:cNvPr>
          <p:cNvSpPr/>
          <p:nvPr/>
        </p:nvSpPr>
        <p:spPr>
          <a:xfrm>
            <a:off x="504504" y="2426632"/>
            <a:ext cx="8463284" cy="4462760"/>
          </a:xfrm>
          <a:prstGeom prst="rect">
            <a:avLst/>
          </a:prstGeom>
        </p:spPr>
        <p:txBody>
          <a:bodyPr wrap="square">
            <a:spAutoFit/>
          </a:bodyPr>
          <a:lstStyle/>
          <a:p>
            <a:pPr algn="just"/>
            <a:r>
              <a:rPr lang="nl-NL" sz="2000" dirty="0"/>
              <a:t>2.17 Ook uit de doelstelling van de Uitzendrichtlijn, zoals omschreven in artikel 2, </a:t>
            </a:r>
            <a:r>
              <a:rPr lang="nl-NL" sz="2000" b="1" u="sng" dirty="0"/>
              <a:t>volgt niet dat de richtlijn enkel ziet op de bescherming van werknemers die een tijdelijk dienstverband met het uitzendende bedrijf hebben</a:t>
            </a:r>
            <a:r>
              <a:rPr lang="nl-NL" sz="2000" dirty="0"/>
              <a:t>. Artikel 2 van de Uitzendrichtlijn bepaalt namelijk het volgende:</a:t>
            </a:r>
          </a:p>
          <a:p>
            <a:endParaRPr lang="nl-NL" sz="2000" dirty="0"/>
          </a:p>
          <a:p>
            <a:pPr lvl="1" algn="just"/>
            <a:r>
              <a:rPr lang="nl-NL" i="1" dirty="0"/>
              <a:t>“Deze richtlijn heeft tot doel de bescherming van uitzendkrachten te garanderen en de kwaliteit van het uitzendwerk te verbeteren door de naleving van het in artikel 5 vervatte beginsel van gelijke behandeling ten aanzien van de uitzendkrachten te waarborgen, en uitzendbureaus als werkgever te erkennen, daarbij rekening houdend met de noodzaak om een geschikt kader te creëren voor de gebruikmaking van uitzendwerk teneinde bij te dragen tot de schepping van werkgelegenheid en de ontwikkeling van flexibele arbeidsvormen.”</a:t>
            </a:r>
            <a:endParaRPr lang="nl-NL" dirty="0"/>
          </a:p>
          <a:p>
            <a:pPr marL="342900" indent="-342900">
              <a:buFont typeface="Arial" panose="020B0604020202020204" pitchFamily="34" charset="0"/>
              <a:buChar char="•"/>
            </a:pPr>
            <a:endParaRPr lang="nl-NL" sz="2000" dirty="0"/>
          </a:p>
        </p:txBody>
      </p:sp>
      <p:pic>
        <p:nvPicPr>
          <p:cNvPr id="5" name="Picture 6">
            <a:extLst>
              <a:ext uri="{FF2B5EF4-FFF2-40B4-BE49-F238E27FC236}">
                <a16:creationId xmlns:a16="http://schemas.microsoft.com/office/drawing/2014/main" id="{ACF9B02F-CE41-C019-2E3A-99D8B5E9936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p:blipFill>
        <p:spPr bwMode="auto">
          <a:xfrm>
            <a:off x="330343" y="188640"/>
            <a:ext cx="3278708" cy="12610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Afbeelding 11">
            <a:extLst>
              <a:ext uri="{FF2B5EF4-FFF2-40B4-BE49-F238E27FC236}">
                <a16:creationId xmlns:a16="http://schemas.microsoft.com/office/drawing/2014/main" id="{2FDD4097-77C3-F85D-6CC0-657D899C944D}"/>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bwMode="auto">
          <a:xfrm>
            <a:off x="7449121" y="0"/>
            <a:ext cx="1443038" cy="11772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922684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Tijdelijke aanduiding voor afbeelding 2">
            <a:extLst>
              <a:ext uri="{FF2B5EF4-FFF2-40B4-BE49-F238E27FC236}">
                <a16:creationId xmlns:a16="http://schemas.microsoft.com/office/drawing/2014/main" id="{72226493-B0F1-C2CD-2A3C-EA4678AF58D9}"/>
              </a:ext>
            </a:extLst>
          </p:cNvPr>
          <p:cNvPicPr>
            <a:picLocks noChangeAspect="1"/>
          </p:cNvPicPr>
          <p:nvPr/>
        </p:nvPicPr>
        <p:blipFill>
          <a:blip r:embed="rId3">
            <a:extLst>
              <a:ext uri="{28A0092B-C50C-407E-A947-70E740481C1C}">
                <a14:useLocalDpi xmlns:a14="http://schemas.microsoft.com/office/drawing/2010/main" val="0"/>
              </a:ext>
            </a:extLst>
          </a:blip>
          <a:srcRect t="13285" b="13285"/>
          <a:stretch>
            <a:fillRect/>
          </a:stretch>
        </p:blipFill>
        <p:spPr bwMode="auto">
          <a:xfrm>
            <a:off x="0" y="0"/>
            <a:ext cx="9142413" cy="71014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434" name="Tijdelijke aanduiding voor inhoud 2">
            <a:extLst>
              <a:ext uri="{FF2B5EF4-FFF2-40B4-BE49-F238E27FC236}">
                <a16:creationId xmlns:a16="http://schemas.microsoft.com/office/drawing/2014/main" id="{2D0DBF3F-27AF-20CC-3E60-B92D991FFAAF}"/>
              </a:ext>
            </a:extLst>
          </p:cNvPr>
          <p:cNvSpPr>
            <a:spLocks noGrp="1"/>
          </p:cNvSpPr>
          <p:nvPr>
            <p:ph idx="1"/>
          </p:nvPr>
        </p:nvSpPr>
        <p:spPr/>
        <p:txBody>
          <a:bodyPr/>
          <a:lstStyle/>
          <a:p>
            <a:endParaRPr lang="nl-NL" altLang="nl-NL"/>
          </a:p>
        </p:txBody>
      </p:sp>
      <p:sp>
        <p:nvSpPr>
          <p:cNvPr id="13" name="Titel 1">
            <a:extLst>
              <a:ext uri="{FF2B5EF4-FFF2-40B4-BE49-F238E27FC236}">
                <a16:creationId xmlns:a16="http://schemas.microsoft.com/office/drawing/2014/main" id="{DF306828-5E22-C9C1-25A0-38D1F67BEB40}"/>
              </a:ext>
            </a:extLst>
          </p:cNvPr>
          <p:cNvSpPr txBox="1">
            <a:spLocks/>
          </p:cNvSpPr>
          <p:nvPr/>
        </p:nvSpPr>
        <p:spPr>
          <a:xfrm>
            <a:off x="539750" y="1625600"/>
            <a:ext cx="8064500" cy="723900"/>
          </a:xfrm>
          <a:prstGeom prst="rect">
            <a:avLst/>
          </a:prstGeom>
        </p:spPr>
        <p:txBody>
          <a:bodyPr anchor="ctr">
            <a:normAutofit fontScale="85000" lnSpcReduction="10000"/>
          </a:bodyPr>
          <a:lstStyle>
            <a:lvl1pPr algn="l" defTabSz="914400" rtl="0" eaLnBrk="1" latinLnBrk="0" hangingPunct="1">
              <a:lnSpc>
                <a:spcPct val="80000"/>
              </a:lnSpc>
              <a:spcBef>
                <a:spcPct val="0"/>
              </a:spcBef>
              <a:buNone/>
              <a:defRPr sz="4400" kern="1200" cap="all" spc="100" baseline="0">
                <a:solidFill>
                  <a:schemeClr val="tx1">
                    <a:lumMod val="95000"/>
                    <a:lumOff val="5000"/>
                  </a:schemeClr>
                </a:solidFill>
                <a:latin typeface="+mj-lt"/>
                <a:ea typeface="+mj-ea"/>
                <a:cs typeface="+mj-cs"/>
              </a:defRPr>
            </a:lvl1pPr>
          </a:lstStyle>
          <a:p>
            <a:pPr algn="ctr" fontAlgn="auto">
              <a:lnSpc>
                <a:spcPct val="120000"/>
              </a:lnSpc>
              <a:spcAft>
                <a:spcPts val="0"/>
              </a:spcAft>
              <a:defRPr/>
            </a:pPr>
            <a:r>
              <a:rPr lang="nl-NL" altLang="nl-NL" b="1" dirty="0">
                <a:solidFill>
                  <a:srgbClr val="CC0000"/>
                </a:solidFill>
              </a:rPr>
              <a:t>Artikel 9a LID 1 </a:t>
            </a:r>
            <a:r>
              <a:rPr lang="nl-NL" altLang="nl-NL" b="1" dirty="0" err="1">
                <a:solidFill>
                  <a:srgbClr val="CC0000"/>
                </a:solidFill>
              </a:rPr>
              <a:t>Waadi</a:t>
            </a:r>
            <a:r>
              <a:rPr lang="nl-NL" altLang="nl-NL" b="1" dirty="0">
                <a:solidFill>
                  <a:srgbClr val="CC0000"/>
                </a:solidFill>
              </a:rPr>
              <a:t> JURISPRUDENTIE</a:t>
            </a:r>
          </a:p>
        </p:txBody>
      </p:sp>
      <p:sp>
        <p:nvSpPr>
          <p:cNvPr id="3" name="Rechthoek 2">
            <a:extLst>
              <a:ext uri="{FF2B5EF4-FFF2-40B4-BE49-F238E27FC236}">
                <a16:creationId xmlns:a16="http://schemas.microsoft.com/office/drawing/2014/main" id="{033D6937-B748-632A-15C7-C18CA9FC2DFF}"/>
              </a:ext>
            </a:extLst>
          </p:cNvPr>
          <p:cNvSpPr/>
          <p:nvPr/>
        </p:nvSpPr>
        <p:spPr>
          <a:xfrm>
            <a:off x="899592" y="2636912"/>
            <a:ext cx="7777683" cy="3170099"/>
          </a:xfrm>
          <a:prstGeom prst="rect">
            <a:avLst/>
          </a:prstGeom>
        </p:spPr>
        <p:txBody>
          <a:bodyPr wrap="square">
            <a:spAutoFit/>
          </a:bodyPr>
          <a:lstStyle/>
          <a:p>
            <a:pPr marL="342900" indent="-342900">
              <a:buFont typeface="Arial" panose="020B0604020202020204" pitchFamily="34" charset="0"/>
              <a:buChar char="•"/>
            </a:pPr>
            <a:r>
              <a:rPr lang="nl-NL" sz="2000" dirty="0"/>
              <a:t>C-2016/15 ECLI:EUR:C:2016:883 (</a:t>
            </a:r>
            <a:r>
              <a:rPr lang="nl-NL" sz="2000" dirty="0" err="1"/>
              <a:t>Ruhrland</a:t>
            </a:r>
            <a:r>
              <a:rPr lang="nl-NL" sz="2000" dirty="0"/>
              <a:t> </a:t>
            </a:r>
            <a:r>
              <a:rPr lang="nl-NL" sz="2000" dirty="0" err="1"/>
              <a:t>klinik</a:t>
            </a:r>
            <a:r>
              <a:rPr lang="nl-NL" sz="2000" dirty="0"/>
              <a:t> Europese Hof van Justitie). Arbeidsovereenkomst/ arbeidsverhouding;</a:t>
            </a:r>
          </a:p>
          <a:p>
            <a:endParaRPr lang="nl-NL" sz="2000" dirty="0"/>
          </a:p>
          <a:p>
            <a:pPr marL="342900" indent="-342900">
              <a:buFont typeface="Arial" panose="020B0604020202020204" pitchFamily="34" charset="0"/>
              <a:buChar char="•"/>
            </a:pPr>
            <a:r>
              <a:rPr lang="nl-NL" sz="2000" dirty="0"/>
              <a:t>ECLI:NL:GHSHE:2018:1504 Focus on Human (ex-werknemer die verder gaat als freelancer) </a:t>
            </a:r>
            <a:r>
              <a:rPr lang="nl-NL" sz="2000" dirty="0">
                <a:sym typeface="Wingdings" panose="05000000000000000000" pitchFamily="2" charset="2"/>
              </a:rPr>
              <a:t> artikel 6.2 Uitzendrichtlijn;</a:t>
            </a:r>
          </a:p>
          <a:p>
            <a:endParaRPr lang="nl-NL" sz="2000" dirty="0"/>
          </a:p>
          <a:p>
            <a:pPr marL="342900" indent="-342900">
              <a:buFont typeface="Arial" panose="020B0604020202020204" pitchFamily="34" charset="0"/>
              <a:buChar char="•"/>
            </a:pPr>
            <a:r>
              <a:rPr lang="nl-NL" sz="2000" dirty="0"/>
              <a:t>ECLI:NL:GHSHE:2020:2705 (freelancer niet zijnde ex-werknemer). </a:t>
            </a:r>
            <a:r>
              <a:rPr lang="nl-NL" sz="2000" b="1" u="sng" dirty="0"/>
              <a:t>Cassatie bij HR.</a:t>
            </a:r>
          </a:p>
          <a:p>
            <a:endParaRPr lang="nl-NL" sz="2000" dirty="0"/>
          </a:p>
          <a:p>
            <a:pPr marL="342900" indent="-342900">
              <a:buFont typeface="Arial" panose="020B0604020202020204" pitchFamily="34" charset="0"/>
              <a:buChar char="•"/>
            </a:pPr>
            <a:endParaRPr lang="nl-NL" sz="2000" dirty="0"/>
          </a:p>
        </p:txBody>
      </p:sp>
      <p:pic>
        <p:nvPicPr>
          <p:cNvPr id="5" name="Picture 6">
            <a:extLst>
              <a:ext uri="{FF2B5EF4-FFF2-40B4-BE49-F238E27FC236}">
                <a16:creationId xmlns:a16="http://schemas.microsoft.com/office/drawing/2014/main" id="{A2106AED-35EF-B3D2-6089-DFEA5E4EF29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p:blipFill>
        <p:spPr bwMode="auto">
          <a:xfrm>
            <a:off x="330343" y="188640"/>
            <a:ext cx="3278708" cy="12610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Afbeelding 11">
            <a:extLst>
              <a:ext uri="{FF2B5EF4-FFF2-40B4-BE49-F238E27FC236}">
                <a16:creationId xmlns:a16="http://schemas.microsoft.com/office/drawing/2014/main" id="{3CB075F2-1DF0-F371-D303-E7E2C4E172E0}"/>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bwMode="auto">
          <a:xfrm>
            <a:off x="7449121" y="0"/>
            <a:ext cx="1443038" cy="11772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626416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Tijdelijke aanduiding voor afbeelding 2">
            <a:extLst>
              <a:ext uri="{FF2B5EF4-FFF2-40B4-BE49-F238E27FC236}">
                <a16:creationId xmlns:a16="http://schemas.microsoft.com/office/drawing/2014/main" id="{0A1BA362-4D1E-AC35-9A2D-D3A7C729EB12}"/>
              </a:ext>
            </a:extLst>
          </p:cNvPr>
          <p:cNvPicPr>
            <a:picLocks noChangeAspect="1"/>
          </p:cNvPicPr>
          <p:nvPr/>
        </p:nvPicPr>
        <p:blipFill>
          <a:blip r:embed="rId3">
            <a:extLst>
              <a:ext uri="{28A0092B-C50C-407E-A947-70E740481C1C}">
                <a14:useLocalDpi xmlns:a14="http://schemas.microsoft.com/office/drawing/2010/main" val="0"/>
              </a:ext>
            </a:extLst>
          </a:blip>
          <a:srcRect t="13285" b="13285"/>
          <a:stretch>
            <a:fillRect/>
          </a:stretch>
        </p:blipFill>
        <p:spPr bwMode="auto">
          <a:xfrm>
            <a:off x="0" y="0"/>
            <a:ext cx="9142413" cy="71014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434" name="Tijdelijke aanduiding voor inhoud 2">
            <a:extLst>
              <a:ext uri="{FF2B5EF4-FFF2-40B4-BE49-F238E27FC236}">
                <a16:creationId xmlns:a16="http://schemas.microsoft.com/office/drawing/2014/main" id="{2D0DBF3F-27AF-20CC-3E60-B92D991FFAAF}"/>
              </a:ext>
            </a:extLst>
          </p:cNvPr>
          <p:cNvSpPr>
            <a:spLocks noGrp="1"/>
          </p:cNvSpPr>
          <p:nvPr>
            <p:ph idx="1"/>
          </p:nvPr>
        </p:nvSpPr>
        <p:spPr/>
        <p:txBody>
          <a:bodyPr/>
          <a:lstStyle/>
          <a:p>
            <a:endParaRPr lang="nl-NL" altLang="nl-NL"/>
          </a:p>
        </p:txBody>
      </p:sp>
      <p:sp>
        <p:nvSpPr>
          <p:cNvPr id="13" name="Titel 1">
            <a:extLst>
              <a:ext uri="{FF2B5EF4-FFF2-40B4-BE49-F238E27FC236}">
                <a16:creationId xmlns:a16="http://schemas.microsoft.com/office/drawing/2014/main" id="{DF306828-5E22-C9C1-25A0-38D1F67BEB40}"/>
              </a:ext>
            </a:extLst>
          </p:cNvPr>
          <p:cNvSpPr txBox="1">
            <a:spLocks/>
          </p:cNvSpPr>
          <p:nvPr/>
        </p:nvSpPr>
        <p:spPr>
          <a:xfrm>
            <a:off x="539750" y="1625600"/>
            <a:ext cx="8064500" cy="723900"/>
          </a:xfrm>
          <a:prstGeom prst="rect">
            <a:avLst/>
          </a:prstGeom>
        </p:spPr>
        <p:txBody>
          <a:bodyPr anchor="ctr">
            <a:normAutofit fontScale="85000" lnSpcReduction="10000"/>
          </a:bodyPr>
          <a:lstStyle>
            <a:lvl1pPr algn="l" defTabSz="914400" rtl="0" eaLnBrk="1" latinLnBrk="0" hangingPunct="1">
              <a:lnSpc>
                <a:spcPct val="80000"/>
              </a:lnSpc>
              <a:spcBef>
                <a:spcPct val="0"/>
              </a:spcBef>
              <a:buNone/>
              <a:defRPr sz="4400" kern="1200" cap="all" spc="100" baseline="0">
                <a:solidFill>
                  <a:schemeClr val="tx1">
                    <a:lumMod val="95000"/>
                    <a:lumOff val="5000"/>
                  </a:schemeClr>
                </a:solidFill>
                <a:latin typeface="+mj-lt"/>
                <a:ea typeface="+mj-ea"/>
                <a:cs typeface="+mj-cs"/>
              </a:defRPr>
            </a:lvl1pPr>
          </a:lstStyle>
          <a:p>
            <a:pPr algn="ctr" fontAlgn="auto">
              <a:lnSpc>
                <a:spcPct val="120000"/>
              </a:lnSpc>
              <a:spcAft>
                <a:spcPts val="0"/>
              </a:spcAft>
              <a:defRPr/>
            </a:pPr>
            <a:r>
              <a:rPr lang="nl-NL" altLang="nl-NL" b="1" dirty="0">
                <a:solidFill>
                  <a:srgbClr val="CC0000"/>
                </a:solidFill>
              </a:rPr>
              <a:t>Artikel 9a LID 1 </a:t>
            </a:r>
            <a:r>
              <a:rPr lang="nl-NL" altLang="nl-NL" b="1" dirty="0" err="1">
                <a:solidFill>
                  <a:srgbClr val="CC0000"/>
                </a:solidFill>
              </a:rPr>
              <a:t>Waadi</a:t>
            </a:r>
            <a:r>
              <a:rPr lang="nl-NL" altLang="nl-NL" b="1" dirty="0">
                <a:solidFill>
                  <a:srgbClr val="CC0000"/>
                </a:solidFill>
              </a:rPr>
              <a:t> JURISPRUDENTIE</a:t>
            </a:r>
          </a:p>
        </p:txBody>
      </p:sp>
      <p:sp>
        <p:nvSpPr>
          <p:cNvPr id="3" name="Rechthoek 2">
            <a:extLst>
              <a:ext uri="{FF2B5EF4-FFF2-40B4-BE49-F238E27FC236}">
                <a16:creationId xmlns:a16="http://schemas.microsoft.com/office/drawing/2014/main" id="{033D6937-B748-632A-15C7-C18CA9FC2DFF}"/>
              </a:ext>
            </a:extLst>
          </p:cNvPr>
          <p:cNvSpPr/>
          <p:nvPr/>
        </p:nvSpPr>
        <p:spPr>
          <a:xfrm>
            <a:off x="859794" y="2488730"/>
            <a:ext cx="7777683" cy="4401205"/>
          </a:xfrm>
          <a:prstGeom prst="rect">
            <a:avLst/>
          </a:prstGeom>
        </p:spPr>
        <p:txBody>
          <a:bodyPr wrap="square">
            <a:spAutoFit/>
          </a:bodyPr>
          <a:lstStyle/>
          <a:p>
            <a:pPr marL="342900" indent="-342900">
              <a:buFont typeface="Arial" panose="020B0604020202020204" pitchFamily="34" charset="0"/>
              <a:buChar char="•"/>
            </a:pPr>
            <a:r>
              <a:rPr lang="nl-NL" sz="2000" dirty="0"/>
              <a:t>ECLI:NL:PHR:2021:1024, 24 nov. 2021 (advocaat generaal, adviseur HR);</a:t>
            </a:r>
          </a:p>
          <a:p>
            <a:endParaRPr lang="nl-NL" sz="2000" dirty="0"/>
          </a:p>
          <a:p>
            <a:pPr marL="800100" lvl="1" indent="-342900">
              <a:buFont typeface="Arial" panose="020B0604020202020204" pitchFamily="34" charset="0"/>
              <a:buChar char="•"/>
            </a:pPr>
            <a:r>
              <a:rPr lang="nl-NL" sz="2000" dirty="0"/>
              <a:t>Artikel 3 lid 1 Uitzendrichtlijn, begrip uitzendkracht bevat het begrip </a:t>
            </a:r>
            <a:r>
              <a:rPr lang="nl-NL" sz="2000" b="1" u="sng" dirty="0"/>
              <a:t>werknemer</a:t>
            </a:r>
            <a:r>
              <a:rPr lang="nl-NL" sz="2000" dirty="0"/>
              <a:t>;</a:t>
            </a:r>
          </a:p>
          <a:p>
            <a:pPr marL="800100" lvl="1" indent="-342900">
              <a:buFont typeface="Arial" panose="020B0604020202020204" pitchFamily="34" charset="0"/>
              <a:buChar char="•"/>
            </a:pPr>
            <a:endParaRPr lang="nl-NL" sz="2000" dirty="0"/>
          </a:p>
          <a:p>
            <a:pPr marL="800100" lvl="1" indent="-342900">
              <a:buFont typeface="Arial" panose="020B0604020202020204" pitchFamily="34" charset="0"/>
              <a:buChar char="•"/>
            </a:pPr>
            <a:r>
              <a:rPr lang="nl-NL" sz="2000" dirty="0"/>
              <a:t>Artikel 3 lid1 Uitzendrichtlijn, </a:t>
            </a:r>
            <a:r>
              <a:rPr lang="nl-NL" sz="2000" b="1" u="sng" dirty="0"/>
              <a:t>iedere persoon, die </a:t>
            </a:r>
            <a:r>
              <a:rPr lang="nl-NL" sz="2000" dirty="0"/>
              <a:t>krachtens de arbeidswetgeving van de nationale wetgeving van een lidstaat, </a:t>
            </a:r>
            <a:r>
              <a:rPr lang="nl-NL" sz="2000" b="1" u="sng" dirty="0"/>
              <a:t>bescherming geniet als werknemer</a:t>
            </a:r>
            <a:r>
              <a:rPr lang="nl-NL" sz="2000" dirty="0"/>
              <a:t>;</a:t>
            </a:r>
          </a:p>
          <a:p>
            <a:pPr lvl="1"/>
            <a:endParaRPr lang="nl-NL" sz="2000" dirty="0"/>
          </a:p>
          <a:p>
            <a:pPr marL="800100" lvl="1" indent="-342900">
              <a:buFont typeface="Arial" panose="020B0604020202020204" pitchFamily="34" charset="0"/>
              <a:buChar char="•"/>
            </a:pPr>
            <a:r>
              <a:rPr lang="nl-NL" sz="2000" dirty="0"/>
              <a:t>Uitzendrichtlijn kaal geïmplementeerd in de </a:t>
            </a:r>
            <a:r>
              <a:rPr lang="nl-NL" sz="2000" dirty="0" err="1"/>
              <a:t>Waadi</a:t>
            </a:r>
            <a:r>
              <a:rPr lang="nl-NL" sz="2000" dirty="0"/>
              <a:t>;</a:t>
            </a:r>
          </a:p>
          <a:p>
            <a:pPr lvl="1"/>
            <a:endParaRPr lang="nl-NL" sz="2000" dirty="0"/>
          </a:p>
          <a:p>
            <a:pPr marL="800100" lvl="1" indent="-342900">
              <a:buFont typeface="Arial" panose="020B0604020202020204" pitchFamily="34" charset="0"/>
              <a:buChar char="•"/>
            </a:pPr>
            <a:r>
              <a:rPr lang="nl-NL" sz="2000" dirty="0"/>
              <a:t>Sprake van leiding en toezicht bij inlener.</a:t>
            </a:r>
          </a:p>
          <a:p>
            <a:pPr marL="342900" indent="-342900">
              <a:buFont typeface="Arial" panose="020B0604020202020204" pitchFamily="34" charset="0"/>
              <a:buChar char="•"/>
            </a:pPr>
            <a:endParaRPr lang="nl-NL" sz="2000" dirty="0"/>
          </a:p>
        </p:txBody>
      </p:sp>
      <p:pic>
        <p:nvPicPr>
          <p:cNvPr id="5" name="Picture 6">
            <a:extLst>
              <a:ext uri="{FF2B5EF4-FFF2-40B4-BE49-F238E27FC236}">
                <a16:creationId xmlns:a16="http://schemas.microsoft.com/office/drawing/2014/main" id="{7D9F17B5-A3BE-AE77-B5EF-A0358A2358A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p:blipFill>
        <p:spPr bwMode="auto">
          <a:xfrm>
            <a:off x="330343" y="188640"/>
            <a:ext cx="3278708" cy="12610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Afbeelding 11">
            <a:extLst>
              <a:ext uri="{FF2B5EF4-FFF2-40B4-BE49-F238E27FC236}">
                <a16:creationId xmlns:a16="http://schemas.microsoft.com/office/drawing/2014/main" id="{42A4F674-87A6-4002-8EFD-B633B33732CC}"/>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bwMode="auto">
          <a:xfrm>
            <a:off x="7449121" y="0"/>
            <a:ext cx="1443038" cy="11772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558487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Tijdelijke aanduiding voor afbeelding 2">
            <a:extLst>
              <a:ext uri="{FF2B5EF4-FFF2-40B4-BE49-F238E27FC236}">
                <a16:creationId xmlns:a16="http://schemas.microsoft.com/office/drawing/2014/main" id="{582310FD-CE8B-C60C-E95C-164D7E803579}"/>
              </a:ext>
            </a:extLst>
          </p:cNvPr>
          <p:cNvPicPr>
            <a:picLocks noChangeAspect="1"/>
          </p:cNvPicPr>
          <p:nvPr/>
        </p:nvPicPr>
        <p:blipFill>
          <a:blip r:embed="rId3">
            <a:extLst>
              <a:ext uri="{28A0092B-C50C-407E-A947-70E740481C1C}">
                <a14:useLocalDpi xmlns:a14="http://schemas.microsoft.com/office/drawing/2010/main" val="0"/>
              </a:ext>
            </a:extLst>
          </a:blip>
          <a:srcRect t="13285" b="13285"/>
          <a:stretch>
            <a:fillRect/>
          </a:stretch>
        </p:blipFill>
        <p:spPr bwMode="auto">
          <a:xfrm>
            <a:off x="0" y="0"/>
            <a:ext cx="9142413" cy="71014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434" name="Tijdelijke aanduiding voor inhoud 2">
            <a:extLst>
              <a:ext uri="{FF2B5EF4-FFF2-40B4-BE49-F238E27FC236}">
                <a16:creationId xmlns:a16="http://schemas.microsoft.com/office/drawing/2014/main" id="{2D0DBF3F-27AF-20CC-3E60-B92D991FFAAF}"/>
              </a:ext>
            </a:extLst>
          </p:cNvPr>
          <p:cNvSpPr>
            <a:spLocks noGrp="1"/>
          </p:cNvSpPr>
          <p:nvPr>
            <p:ph idx="1"/>
          </p:nvPr>
        </p:nvSpPr>
        <p:spPr/>
        <p:txBody>
          <a:bodyPr/>
          <a:lstStyle/>
          <a:p>
            <a:endParaRPr lang="nl-NL" altLang="nl-NL"/>
          </a:p>
        </p:txBody>
      </p:sp>
      <p:sp>
        <p:nvSpPr>
          <p:cNvPr id="13" name="Titel 1">
            <a:extLst>
              <a:ext uri="{FF2B5EF4-FFF2-40B4-BE49-F238E27FC236}">
                <a16:creationId xmlns:a16="http://schemas.microsoft.com/office/drawing/2014/main" id="{DF306828-5E22-C9C1-25A0-38D1F67BEB40}"/>
              </a:ext>
            </a:extLst>
          </p:cNvPr>
          <p:cNvSpPr txBox="1">
            <a:spLocks/>
          </p:cNvSpPr>
          <p:nvPr/>
        </p:nvSpPr>
        <p:spPr>
          <a:xfrm>
            <a:off x="539750" y="1625600"/>
            <a:ext cx="8064500" cy="723900"/>
          </a:xfrm>
          <a:prstGeom prst="rect">
            <a:avLst/>
          </a:prstGeom>
        </p:spPr>
        <p:txBody>
          <a:bodyPr anchor="ctr">
            <a:normAutofit fontScale="85000" lnSpcReduction="10000"/>
          </a:bodyPr>
          <a:lstStyle>
            <a:lvl1pPr algn="l" defTabSz="914400" rtl="0" eaLnBrk="1" latinLnBrk="0" hangingPunct="1">
              <a:lnSpc>
                <a:spcPct val="80000"/>
              </a:lnSpc>
              <a:spcBef>
                <a:spcPct val="0"/>
              </a:spcBef>
              <a:buNone/>
              <a:defRPr sz="4400" kern="1200" cap="all" spc="100" baseline="0">
                <a:solidFill>
                  <a:schemeClr val="tx1">
                    <a:lumMod val="95000"/>
                    <a:lumOff val="5000"/>
                  </a:schemeClr>
                </a:solidFill>
                <a:latin typeface="+mj-lt"/>
                <a:ea typeface="+mj-ea"/>
                <a:cs typeface="+mj-cs"/>
              </a:defRPr>
            </a:lvl1pPr>
          </a:lstStyle>
          <a:p>
            <a:pPr algn="ctr" fontAlgn="auto">
              <a:lnSpc>
                <a:spcPct val="120000"/>
              </a:lnSpc>
              <a:spcAft>
                <a:spcPts val="0"/>
              </a:spcAft>
              <a:defRPr/>
            </a:pPr>
            <a:r>
              <a:rPr lang="nl-NL" altLang="nl-NL" b="1" dirty="0">
                <a:solidFill>
                  <a:srgbClr val="CC0000"/>
                </a:solidFill>
              </a:rPr>
              <a:t>Artikel 9a LID 1 </a:t>
            </a:r>
            <a:r>
              <a:rPr lang="nl-NL" altLang="nl-NL" b="1" dirty="0" err="1">
                <a:solidFill>
                  <a:srgbClr val="CC0000"/>
                </a:solidFill>
              </a:rPr>
              <a:t>Waadi</a:t>
            </a:r>
            <a:r>
              <a:rPr lang="nl-NL" altLang="nl-NL" b="1" dirty="0">
                <a:solidFill>
                  <a:srgbClr val="CC0000"/>
                </a:solidFill>
              </a:rPr>
              <a:t> JURISPRUDENTIE</a:t>
            </a:r>
          </a:p>
        </p:txBody>
      </p:sp>
      <p:sp>
        <p:nvSpPr>
          <p:cNvPr id="3" name="Rechthoek 2">
            <a:extLst>
              <a:ext uri="{FF2B5EF4-FFF2-40B4-BE49-F238E27FC236}">
                <a16:creationId xmlns:a16="http://schemas.microsoft.com/office/drawing/2014/main" id="{033D6937-B748-632A-15C7-C18CA9FC2DFF}"/>
              </a:ext>
            </a:extLst>
          </p:cNvPr>
          <p:cNvSpPr/>
          <p:nvPr/>
        </p:nvSpPr>
        <p:spPr>
          <a:xfrm>
            <a:off x="899592" y="2636912"/>
            <a:ext cx="7777683" cy="2862322"/>
          </a:xfrm>
          <a:prstGeom prst="rect">
            <a:avLst/>
          </a:prstGeom>
        </p:spPr>
        <p:txBody>
          <a:bodyPr wrap="square">
            <a:spAutoFit/>
          </a:bodyPr>
          <a:lstStyle/>
          <a:p>
            <a:pPr marL="342900" indent="-342900">
              <a:buFont typeface="Arial" panose="020B0604020202020204" pitchFamily="34" charset="0"/>
              <a:buChar char="•"/>
            </a:pPr>
            <a:r>
              <a:rPr lang="nl-NL" sz="2000" dirty="0"/>
              <a:t>ECLI:NL:HR:2022:751, 20 mei 2022 (arrest HR)</a:t>
            </a:r>
          </a:p>
          <a:p>
            <a:endParaRPr lang="nl-NL" sz="2000" dirty="0"/>
          </a:p>
          <a:p>
            <a:pPr marL="800100" lvl="1" indent="-342900" algn="just">
              <a:buFont typeface="Arial" panose="020B0604020202020204" pitchFamily="34" charset="0"/>
              <a:buChar char="•"/>
            </a:pPr>
            <a:r>
              <a:rPr lang="nl-NL" sz="2000" dirty="0"/>
              <a:t>Hof Den Bosch heeft miskend dat een ZZP-er onder de Nederlandse </a:t>
            </a:r>
            <a:r>
              <a:rPr lang="nl-NL" sz="2000" dirty="0" err="1"/>
              <a:t>arbeidwetsgeving</a:t>
            </a:r>
            <a:r>
              <a:rPr lang="nl-NL" sz="2000" dirty="0"/>
              <a:t> bescherming kan missen en dat moet onderzocht worden;</a:t>
            </a:r>
          </a:p>
          <a:p>
            <a:pPr lvl="1"/>
            <a:endParaRPr lang="nl-NL" sz="2000" dirty="0"/>
          </a:p>
          <a:p>
            <a:pPr marL="800100" lvl="1" indent="-342900" algn="just">
              <a:buFont typeface="Arial" panose="020B0604020202020204" pitchFamily="34" charset="0"/>
              <a:buChar char="•"/>
            </a:pPr>
            <a:r>
              <a:rPr lang="nl-NL" sz="2000" dirty="0"/>
              <a:t>Vernietiging van het arrest van Hof Den Bosch en </a:t>
            </a:r>
            <a:r>
              <a:rPr lang="nl-NL" sz="2000" dirty="0" err="1"/>
              <a:t>terugverwijzing</a:t>
            </a:r>
            <a:r>
              <a:rPr lang="nl-NL" sz="2000" dirty="0"/>
              <a:t> naar Hof Arnhem-Leeuwarden.</a:t>
            </a:r>
          </a:p>
          <a:p>
            <a:pPr marL="342900" indent="-342900">
              <a:buFont typeface="Arial" panose="020B0604020202020204" pitchFamily="34" charset="0"/>
              <a:buChar char="•"/>
            </a:pPr>
            <a:endParaRPr lang="nl-NL" sz="2000" dirty="0"/>
          </a:p>
        </p:txBody>
      </p:sp>
      <p:pic>
        <p:nvPicPr>
          <p:cNvPr id="5" name="Picture 6">
            <a:extLst>
              <a:ext uri="{FF2B5EF4-FFF2-40B4-BE49-F238E27FC236}">
                <a16:creationId xmlns:a16="http://schemas.microsoft.com/office/drawing/2014/main" id="{D587ABAD-B842-E57E-D7DE-17D6D1CA0F4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p:blipFill>
        <p:spPr bwMode="auto">
          <a:xfrm>
            <a:off x="330343" y="188640"/>
            <a:ext cx="3278708" cy="12610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Afbeelding 11">
            <a:extLst>
              <a:ext uri="{FF2B5EF4-FFF2-40B4-BE49-F238E27FC236}">
                <a16:creationId xmlns:a16="http://schemas.microsoft.com/office/drawing/2014/main" id="{B068AA74-E465-69F8-CE23-8457487797EB}"/>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bwMode="auto">
          <a:xfrm>
            <a:off x="7449121" y="0"/>
            <a:ext cx="1443038" cy="11772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343793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Tijdelijke aanduiding voor afbeelding 2">
            <a:extLst>
              <a:ext uri="{FF2B5EF4-FFF2-40B4-BE49-F238E27FC236}">
                <a16:creationId xmlns:a16="http://schemas.microsoft.com/office/drawing/2014/main" id="{9B05C052-A7CF-45F9-874F-0AA24050AE29}"/>
              </a:ext>
            </a:extLst>
          </p:cNvPr>
          <p:cNvPicPr>
            <a:picLocks noChangeAspect="1"/>
          </p:cNvPicPr>
          <p:nvPr/>
        </p:nvPicPr>
        <p:blipFill>
          <a:blip r:embed="rId3">
            <a:extLst>
              <a:ext uri="{28A0092B-C50C-407E-A947-70E740481C1C}">
                <a14:useLocalDpi xmlns:a14="http://schemas.microsoft.com/office/drawing/2010/main" val="0"/>
              </a:ext>
            </a:extLst>
          </a:blip>
          <a:srcRect t="13285" b="13285"/>
          <a:stretch>
            <a:fillRect/>
          </a:stretch>
        </p:blipFill>
        <p:spPr bwMode="auto">
          <a:xfrm>
            <a:off x="0" y="0"/>
            <a:ext cx="9142413" cy="71014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434" name="Tijdelijke aanduiding voor inhoud 2">
            <a:extLst>
              <a:ext uri="{FF2B5EF4-FFF2-40B4-BE49-F238E27FC236}">
                <a16:creationId xmlns:a16="http://schemas.microsoft.com/office/drawing/2014/main" id="{2D0DBF3F-27AF-20CC-3E60-B92D991FFAAF}"/>
              </a:ext>
            </a:extLst>
          </p:cNvPr>
          <p:cNvSpPr>
            <a:spLocks noGrp="1"/>
          </p:cNvSpPr>
          <p:nvPr>
            <p:ph idx="1"/>
          </p:nvPr>
        </p:nvSpPr>
        <p:spPr/>
        <p:txBody>
          <a:bodyPr/>
          <a:lstStyle/>
          <a:p>
            <a:endParaRPr lang="nl-NL" altLang="nl-NL"/>
          </a:p>
        </p:txBody>
      </p:sp>
      <p:sp>
        <p:nvSpPr>
          <p:cNvPr id="13" name="Titel 1">
            <a:extLst>
              <a:ext uri="{FF2B5EF4-FFF2-40B4-BE49-F238E27FC236}">
                <a16:creationId xmlns:a16="http://schemas.microsoft.com/office/drawing/2014/main" id="{DF306828-5E22-C9C1-25A0-38D1F67BEB40}"/>
              </a:ext>
            </a:extLst>
          </p:cNvPr>
          <p:cNvSpPr txBox="1">
            <a:spLocks/>
          </p:cNvSpPr>
          <p:nvPr/>
        </p:nvSpPr>
        <p:spPr>
          <a:xfrm>
            <a:off x="539750" y="1625600"/>
            <a:ext cx="8064500" cy="723900"/>
          </a:xfrm>
          <a:prstGeom prst="rect">
            <a:avLst/>
          </a:prstGeom>
        </p:spPr>
        <p:txBody>
          <a:bodyPr anchor="ctr">
            <a:normAutofit fontScale="85000" lnSpcReduction="10000"/>
          </a:bodyPr>
          <a:lstStyle>
            <a:lvl1pPr algn="l" defTabSz="914400" rtl="0" eaLnBrk="1" latinLnBrk="0" hangingPunct="1">
              <a:lnSpc>
                <a:spcPct val="80000"/>
              </a:lnSpc>
              <a:spcBef>
                <a:spcPct val="0"/>
              </a:spcBef>
              <a:buNone/>
              <a:defRPr sz="4400" kern="1200" cap="all" spc="100" baseline="0">
                <a:solidFill>
                  <a:schemeClr val="tx1">
                    <a:lumMod val="95000"/>
                    <a:lumOff val="5000"/>
                  </a:schemeClr>
                </a:solidFill>
                <a:latin typeface="+mj-lt"/>
                <a:ea typeface="+mj-ea"/>
                <a:cs typeface="+mj-cs"/>
              </a:defRPr>
            </a:lvl1pPr>
          </a:lstStyle>
          <a:p>
            <a:pPr algn="ctr" fontAlgn="auto">
              <a:lnSpc>
                <a:spcPct val="120000"/>
              </a:lnSpc>
              <a:spcAft>
                <a:spcPts val="0"/>
              </a:spcAft>
              <a:defRPr/>
            </a:pPr>
            <a:r>
              <a:rPr lang="nl-NL" altLang="nl-NL" b="1" dirty="0">
                <a:solidFill>
                  <a:srgbClr val="CC0000"/>
                </a:solidFill>
              </a:rPr>
              <a:t>Artikel 9a LID 1 </a:t>
            </a:r>
            <a:r>
              <a:rPr lang="nl-NL" altLang="nl-NL" b="1" dirty="0" err="1">
                <a:solidFill>
                  <a:srgbClr val="CC0000"/>
                </a:solidFill>
              </a:rPr>
              <a:t>Waadi</a:t>
            </a:r>
            <a:r>
              <a:rPr lang="nl-NL" altLang="nl-NL" b="1" dirty="0">
                <a:solidFill>
                  <a:srgbClr val="CC0000"/>
                </a:solidFill>
              </a:rPr>
              <a:t> JURISPRUDENTIE</a:t>
            </a:r>
          </a:p>
        </p:txBody>
      </p:sp>
      <p:sp>
        <p:nvSpPr>
          <p:cNvPr id="3" name="Rechthoek 2">
            <a:extLst>
              <a:ext uri="{FF2B5EF4-FFF2-40B4-BE49-F238E27FC236}">
                <a16:creationId xmlns:a16="http://schemas.microsoft.com/office/drawing/2014/main" id="{033D6937-B748-632A-15C7-C18CA9FC2DFF}"/>
              </a:ext>
            </a:extLst>
          </p:cNvPr>
          <p:cNvSpPr/>
          <p:nvPr/>
        </p:nvSpPr>
        <p:spPr>
          <a:xfrm>
            <a:off x="899592" y="2456795"/>
            <a:ext cx="7777683" cy="4708981"/>
          </a:xfrm>
          <a:prstGeom prst="rect">
            <a:avLst/>
          </a:prstGeom>
        </p:spPr>
        <p:txBody>
          <a:bodyPr wrap="square">
            <a:spAutoFit/>
          </a:bodyPr>
          <a:lstStyle/>
          <a:p>
            <a:pPr marL="342900" indent="-342900">
              <a:buFont typeface="Arial" panose="020B0604020202020204" pitchFamily="34" charset="0"/>
              <a:buChar char="•"/>
            </a:pPr>
            <a:r>
              <a:rPr lang="nl-NL" sz="2000" dirty="0"/>
              <a:t>Bescherming arbeidswetgeving werknemer/freelancer</a:t>
            </a:r>
          </a:p>
          <a:p>
            <a:pPr marL="800100" lvl="1" indent="-342900">
              <a:buFont typeface="Arial" panose="020B0604020202020204" pitchFamily="34" charset="0"/>
              <a:buChar char="•"/>
            </a:pPr>
            <a:r>
              <a:rPr lang="nl-NL" sz="2000" dirty="0"/>
              <a:t>WW-uitkering;</a:t>
            </a:r>
          </a:p>
          <a:p>
            <a:pPr marL="800100" lvl="1" indent="-342900">
              <a:buFont typeface="Arial" panose="020B0604020202020204" pitchFamily="34" charset="0"/>
              <a:buChar char="•"/>
            </a:pPr>
            <a:r>
              <a:rPr lang="nl-NL" sz="2000" dirty="0"/>
              <a:t>Arbeidstijdenwet;</a:t>
            </a:r>
          </a:p>
          <a:p>
            <a:pPr marL="800100" lvl="1" indent="-342900">
              <a:buFont typeface="Arial" panose="020B0604020202020204" pitchFamily="34" charset="0"/>
              <a:buChar char="•"/>
            </a:pPr>
            <a:r>
              <a:rPr lang="nl-NL" sz="2000" dirty="0"/>
              <a:t>Wet Arbeid Vreemdelingen;</a:t>
            </a:r>
          </a:p>
          <a:p>
            <a:pPr marL="800100" lvl="1" indent="-342900">
              <a:buFont typeface="Arial" panose="020B0604020202020204" pitchFamily="34" charset="0"/>
              <a:buChar char="•"/>
            </a:pPr>
            <a:r>
              <a:rPr lang="nl-NL" sz="2000" dirty="0"/>
              <a:t>Ziektewet(uitkering);</a:t>
            </a:r>
          </a:p>
          <a:p>
            <a:pPr marL="800100" lvl="1" indent="-342900">
              <a:buFont typeface="Arial" panose="020B0604020202020204" pitchFamily="34" charset="0"/>
              <a:buChar char="•"/>
            </a:pPr>
            <a:r>
              <a:rPr lang="nl-NL" sz="2000" dirty="0"/>
              <a:t>Wet minimumloon en minimumvakantiebijslag;</a:t>
            </a:r>
          </a:p>
          <a:p>
            <a:pPr marL="800100" lvl="1" indent="-342900">
              <a:buFont typeface="Arial" panose="020B0604020202020204" pitchFamily="34" charset="0"/>
              <a:buChar char="•"/>
            </a:pPr>
            <a:r>
              <a:rPr lang="nl-NL" sz="2000" dirty="0"/>
              <a:t>Ontslagbescherming;</a:t>
            </a:r>
          </a:p>
          <a:p>
            <a:pPr marL="800100" lvl="1" indent="-342900">
              <a:buFont typeface="Arial" panose="020B0604020202020204" pitchFamily="34" charset="0"/>
              <a:buChar char="•"/>
            </a:pPr>
            <a:r>
              <a:rPr lang="nl-NL" sz="2000" dirty="0"/>
              <a:t>WOR;</a:t>
            </a:r>
          </a:p>
          <a:p>
            <a:pPr marL="800100" lvl="1" indent="-342900">
              <a:buFont typeface="Arial" panose="020B0604020202020204" pitchFamily="34" charset="0"/>
              <a:buChar char="•"/>
            </a:pPr>
            <a:r>
              <a:rPr lang="nl-NL" sz="2000" dirty="0"/>
              <a:t>Wettelijke regels inzake betaald verlof en/of vakantie;</a:t>
            </a:r>
          </a:p>
          <a:p>
            <a:pPr marL="800100" lvl="1" indent="-342900">
              <a:buFont typeface="Arial" panose="020B0604020202020204" pitchFamily="34" charset="0"/>
              <a:buChar char="•"/>
            </a:pPr>
            <a:r>
              <a:rPr lang="nl-NL" sz="2000" dirty="0"/>
              <a:t>Werken voor andere partijen (contra indicatie);</a:t>
            </a:r>
          </a:p>
          <a:p>
            <a:pPr marL="800100" lvl="1" indent="-342900">
              <a:buFont typeface="Arial" panose="020B0604020202020204" pitchFamily="34" charset="0"/>
              <a:buChar char="•"/>
            </a:pPr>
            <a:r>
              <a:rPr lang="nl-NL" sz="2000" dirty="0"/>
              <a:t>Beroepsaansprakelijkheidsverzekering;</a:t>
            </a:r>
          </a:p>
          <a:p>
            <a:pPr marL="800100" lvl="1" indent="-342900">
              <a:buFont typeface="Arial" panose="020B0604020202020204" pitchFamily="34" charset="0"/>
              <a:buChar char="•"/>
            </a:pPr>
            <a:r>
              <a:rPr lang="nl-NL" sz="2000" dirty="0"/>
              <a:t>Artikel 7 Auteurswet;</a:t>
            </a:r>
          </a:p>
          <a:p>
            <a:pPr marL="800100" lvl="1" indent="-342900">
              <a:buFont typeface="Arial" panose="020B0604020202020204" pitchFamily="34" charset="0"/>
              <a:buChar char="•"/>
            </a:pPr>
            <a:r>
              <a:rPr lang="nl-NL" sz="2000" dirty="0"/>
              <a:t>Platformarbeid / tarief Commissie Boot/ Termijnadvies SER.</a:t>
            </a:r>
          </a:p>
          <a:p>
            <a:endParaRPr lang="nl-NL" sz="2000" dirty="0"/>
          </a:p>
          <a:p>
            <a:pPr marL="342900" indent="-342900">
              <a:buFont typeface="Arial" panose="020B0604020202020204" pitchFamily="34" charset="0"/>
              <a:buChar char="•"/>
            </a:pPr>
            <a:endParaRPr lang="nl-NL" sz="2000" dirty="0"/>
          </a:p>
        </p:txBody>
      </p:sp>
      <p:pic>
        <p:nvPicPr>
          <p:cNvPr id="5" name="Picture 6">
            <a:extLst>
              <a:ext uri="{FF2B5EF4-FFF2-40B4-BE49-F238E27FC236}">
                <a16:creationId xmlns:a16="http://schemas.microsoft.com/office/drawing/2014/main" id="{A0080973-D611-A8DD-42C0-29B9B7A6B7D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p:blipFill>
        <p:spPr bwMode="auto">
          <a:xfrm>
            <a:off x="330343" y="188640"/>
            <a:ext cx="3278708" cy="12610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Afbeelding 11">
            <a:extLst>
              <a:ext uri="{FF2B5EF4-FFF2-40B4-BE49-F238E27FC236}">
                <a16:creationId xmlns:a16="http://schemas.microsoft.com/office/drawing/2014/main" id="{4260520B-5EB3-11B9-9051-DCCF0FEB57FE}"/>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bwMode="auto">
          <a:xfrm>
            <a:off x="7449121" y="0"/>
            <a:ext cx="1443038" cy="11772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624876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Tijdelijke aanduiding voor afbeelding 2">
            <a:extLst>
              <a:ext uri="{FF2B5EF4-FFF2-40B4-BE49-F238E27FC236}">
                <a16:creationId xmlns:a16="http://schemas.microsoft.com/office/drawing/2014/main" id="{17AAD93D-760C-0A7D-D9B9-9D9838C6851B}"/>
              </a:ext>
            </a:extLst>
          </p:cNvPr>
          <p:cNvPicPr>
            <a:picLocks noChangeAspect="1"/>
          </p:cNvPicPr>
          <p:nvPr/>
        </p:nvPicPr>
        <p:blipFill>
          <a:blip r:embed="rId3">
            <a:extLst>
              <a:ext uri="{28A0092B-C50C-407E-A947-70E740481C1C}">
                <a14:useLocalDpi xmlns:a14="http://schemas.microsoft.com/office/drawing/2010/main" val="0"/>
              </a:ext>
            </a:extLst>
          </a:blip>
          <a:srcRect t="13285" b="13285"/>
          <a:stretch>
            <a:fillRect/>
          </a:stretch>
        </p:blipFill>
        <p:spPr bwMode="auto">
          <a:xfrm>
            <a:off x="0" y="0"/>
            <a:ext cx="9142413" cy="71014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434" name="Tijdelijke aanduiding voor inhoud 2">
            <a:extLst>
              <a:ext uri="{FF2B5EF4-FFF2-40B4-BE49-F238E27FC236}">
                <a16:creationId xmlns:a16="http://schemas.microsoft.com/office/drawing/2014/main" id="{2D0DBF3F-27AF-20CC-3E60-B92D991FFAAF}"/>
              </a:ext>
            </a:extLst>
          </p:cNvPr>
          <p:cNvSpPr>
            <a:spLocks noGrp="1"/>
          </p:cNvSpPr>
          <p:nvPr>
            <p:ph idx="1"/>
          </p:nvPr>
        </p:nvSpPr>
        <p:spPr/>
        <p:txBody>
          <a:bodyPr/>
          <a:lstStyle/>
          <a:p>
            <a:endParaRPr lang="nl-NL" altLang="nl-NL"/>
          </a:p>
        </p:txBody>
      </p:sp>
      <p:sp>
        <p:nvSpPr>
          <p:cNvPr id="10" name="Rectangle 6">
            <a:extLst>
              <a:ext uri="{FF2B5EF4-FFF2-40B4-BE49-F238E27FC236}">
                <a16:creationId xmlns:a16="http://schemas.microsoft.com/office/drawing/2014/main" id="{364A0D61-67CC-B794-4CBD-3B251B45F660}"/>
              </a:ext>
            </a:extLst>
          </p:cNvPr>
          <p:cNvSpPr txBox="1">
            <a:spLocks noChangeArrowheads="1"/>
          </p:cNvSpPr>
          <p:nvPr/>
        </p:nvSpPr>
        <p:spPr bwMode="black">
          <a:xfrm>
            <a:off x="755650" y="2492375"/>
            <a:ext cx="7848600" cy="776288"/>
          </a:xfrm>
          <a:prstGeom prst="rect">
            <a:avLst/>
          </a:prstGeom>
          <a:noFill/>
          <a:ln w="9525">
            <a:noFill/>
            <a:miter lim="800000"/>
            <a:headEnd/>
            <a:tailEnd/>
          </a:ln>
        </p:spPr>
        <p:txBody>
          <a:bodyPr/>
          <a:lstStyle/>
          <a:p>
            <a:pPr marL="195263" indent="-195263" fontAlgn="auto">
              <a:lnSpc>
                <a:spcPct val="110000"/>
              </a:lnSpc>
              <a:spcBef>
                <a:spcPct val="20000"/>
              </a:spcBef>
              <a:spcAft>
                <a:spcPct val="5000"/>
              </a:spcAft>
              <a:buFont typeface="Arial" pitchFamily="34" charset="0"/>
              <a:buChar char="•"/>
              <a:defRPr/>
            </a:pPr>
            <a:r>
              <a:rPr lang="nl-NL" altLang="en-GB" kern="0" dirty="0">
                <a:solidFill>
                  <a:srgbClr val="000000"/>
                </a:solidFill>
                <a:latin typeface="Century Gothic" pitchFamily="34" charset="0"/>
                <a:cs typeface="+mn-cs"/>
              </a:rPr>
              <a:t>Overeenkomst </a:t>
            </a:r>
            <a:r>
              <a:rPr lang="nl-NL" altLang="en-GB" b="1" u="sng" kern="0" dirty="0">
                <a:solidFill>
                  <a:srgbClr val="000000"/>
                </a:solidFill>
                <a:latin typeface="Century Gothic" pitchFamily="34" charset="0"/>
                <a:cs typeface="+mn-cs"/>
              </a:rPr>
              <a:t>met inlener </a:t>
            </a:r>
            <a:r>
              <a:rPr lang="nl-NL" altLang="en-GB" kern="0" dirty="0">
                <a:solidFill>
                  <a:srgbClr val="000000"/>
                </a:solidFill>
                <a:latin typeface="Century Gothic" pitchFamily="34" charset="0"/>
                <a:cs typeface="+mn-cs"/>
              </a:rPr>
              <a:t>(vooraf) / gebruikt als goedkope W&amp;S partij (slikken of stikken)</a:t>
            </a:r>
          </a:p>
          <a:p>
            <a:pPr fontAlgn="auto">
              <a:lnSpc>
                <a:spcPct val="110000"/>
              </a:lnSpc>
              <a:spcBef>
                <a:spcPct val="20000"/>
              </a:spcBef>
              <a:spcAft>
                <a:spcPct val="5000"/>
              </a:spcAft>
              <a:defRPr/>
            </a:pPr>
            <a:endParaRPr lang="nl-NL" altLang="en-GB" kern="0" dirty="0">
              <a:solidFill>
                <a:srgbClr val="000000"/>
              </a:solidFill>
              <a:latin typeface="Century Gothic" pitchFamily="34" charset="0"/>
              <a:cs typeface="+mn-cs"/>
            </a:endParaRPr>
          </a:p>
          <a:p>
            <a:pPr fontAlgn="auto">
              <a:lnSpc>
                <a:spcPct val="110000"/>
              </a:lnSpc>
              <a:spcBef>
                <a:spcPct val="20000"/>
              </a:spcBef>
              <a:spcAft>
                <a:spcPct val="5000"/>
              </a:spcAft>
              <a:defRPr/>
            </a:pPr>
            <a:endParaRPr lang="nl-NL" altLang="en-GB" sz="2400" kern="0" dirty="0">
              <a:solidFill>
                <a:srgbClr val="000000"/>
              </a:solidFill>
              <a:latin typeface="Century Gothic" pitchFamily="34" charset="0"/>
              <a:cs typeface="+mn-cs"/>
            </a:endParaRPr>
          </a:p>
          <a:p>
            <a:pPr fontAlgn="auto">
              <a:lnSpc>
                <a:spcPct val="110000"/>
              </a:lnSpc>
              <a:spcBef>
                <a:spcPct val="20000"/>
              </a:spcBef>
              <a:spcAft>
                <a:spcPct val="5000"/>
              </a:spcAft>
              <a:defRPr/>
            </a:pPr>
            <a:endParaRPr lang="nl-NL" altLang="en-GB" sz="2400" kern="0" dirty="0">
              <a:solidFill>
                <a:srgbClr val="000000"/>
              </a:solidFill>
              <a:latin typeface="Century Gothic" pitchFamily="34" charset="0"/>
              <a:cs typeface="+mn-cs"/>
            </a:endParaRPr>
          </a:p>
        </p:txBody>
      </p:sp>
      <p:sp>
        <p:nvSpPr>
          <p:cNvPr id="13" name="Titel 1">
            <a:extLst>
              <a:ext uri="{FF2B5EF4-FFF2-40B4-BE49-F238E27FC236}">
                <a16:creationId xmlns:a16="http://schemas.microsoft.com/office/drawing/2014/main" id="{DF306828-5E22-C9C1-25A0-38D1F67BEB40}"/>
              </a:ext>
            </a:extLst>
          </p:cNvPr>
          <p:cNvSpPr txBox="1">
            <a:spLocks/>
          </p:cNvSpPr>
          <p:nvPr/>
        </p:nvSpPr>
        <p:spPr>
          <a:xfrm>
            <a:off x="539750" y="1625600"/>
            <a:ext cx="8064500" cy="723900"/>
          </a:xfrm>
          <a:prstGeom prst="rect">
            <a:avLst/>
          </a:prstGeom>
        </p:spPr>
        <p:txBody>
          <a:bodyPr anchor="ctr">
            <a:normAutofit fontScale="92500" lnSpcReduction="20000"/>
          </a:bodyPr>
          <a:lstStyle>
            <a:lvl1pPr algn="l" defTabSz="914400" rtl="0" eaLnBrk="1" latinLnBrk="0" hangingPunct="1">
              <a:lnSpc>
                <a:spcPct val="80000"/>
              </a:lnSpc>
              <a:spcBef>
                <a:spcPct val="0"/>
              </a:spcBef>
              <a:buNone/>
              <a:defRPr sz="4400" kern="1200" cap="all" spc="100" baseline="0">
                <a:solidFill>
                  <a:schemeClr val="tx1">
                    <a:lumMod val="95000"/>
                    <a:lumOff val="5000"/>
                  </a:schemeClr>
                </a:solidFill>
                <a:latin typeface="+mj-lt"/>
                <a:ea typeface="+mj-ea"/>
                <a:cs typeface="+mj-cs"/>
              </a:defRPr>
            </a:lvl1pPr>
          </a:lstStyle>
          <a:p>
            <a:pPr algn="ctr" fontAlgn="auto">
              <a:lnSpc>
                <a:spcPct val="120000"/>
              </a:lnSpc>
              <a:spcAft>
                <a:spcPts val="0"/>
              </a:spcAft>
              <a:defRPr/>
            </a:pPr>
            <a:r>
              <a:rPr lang="nl-NL" altLang="nl-NL" b="1" dirty="0">
                <a:solidFill>
                  <a:srgbClr val="CC0000"/>
                </a:solidFill>
              </a:rPr>
              <a:t>Artikel 9a </a:t>
            </a:r>
            <a:r>
              <a:rPr lang="nl-NL" altLang="nl-NL" b="1" dirty="0" err="1">
                <a:solidFill>
                  <a:srgbClr val="CC0000"/>
                </a:solidFill>
              </a:rPr>
              <a:t>Waadi</a:t>
            </a:r>
            <a:r>
              <a:rPr lang="nl-NL" altLang="nl-NL" b="1" dirty="0">
                <a:solidFill>
                  <a:srgbClr val="CC0000"/>
                </a:solidFill>
              </a:rPr>
              <a:t> lid 2</a:t>
            </a:r>
          </a:p>
        </p:txBody>
      </p:sp>
      <p:sp>
        <p:nvSpPr>
          <p:cNvPr id="6" name="Rechthoek 5">
            <a:extLst>
              <a:ext uri="{FF2B5EF4-FFF2-40B4-BE49-F238E27FC236}">
                <a16:creationId xmlns:a16="http://schemas.microsoft.com/office/drawing/2014/main" id="{CFE30971-4ACB-612C-6D97-1D1746A41B63}"/>
              </a:ext>
            </a:extLst>
          </p:cNvPr>
          <p:cNvSpPr/>
          <p:nvPr/>
        </p:nvSpPr>
        <p:spPr>
          <a:xfrm>
            <a:off x="1286740" y="4006029"/>
            <a:ext cx="7620000" cy="746038"/>
          </a:xfrm>
          <a:prstGeom prst="rect">
            <a:avLst/>
          </a:prstGeom>
        </p:spPr>
        <p:txBody>
          <a:bodyPr wrap="square">
            <a:spAutoFit/>
          </a:bodyPr>
          <a:lstStyle/>
          <a:p>
            <a:pPr marL="195263" indent="-195263" fontAlgn="auto">
              <a:lnSpc>
                <a:spcPct val="110000"/>
              </a:lnSpc>
              <a:spcBef>
                <a:spcPct val="20000"/>
              </a:spcBef>
              <a:spcAft>
                <a:spcPct val="5000"/>
              </a:spcAft>
              <a:buFont typeface="Arial" pitchFamily="34" charset="0"/>
              <a:buChar char="•"/>
              <a:defRPr/>
            </a:pPr>
            <a:r>
              <a:rPr lang="nl-NL" altLang="en-GB" kern="0" dirty="0">
                <a:solidFill>
                  <a:srgbClr val="000000"/>
                </a:solidFill>
                <a:latin typeface="Century Gothic" pitchFamily="34" charset="0"/>
                <a:cs typeface="+mn-cs"/>
              </a:rPr>
              <a:t>Opleidingskosten;</a:t>
            </a:r>
          </a:p>
          <a:p>
            <a:pPr marL="195263" indent="-195263" fontAlgn="auto">
              <a:lnSpc>
                <a:spcPct val="110000"/>
              </a:lnSpc>
              <a:spcBef>
                <a:spcPct val="20000"/>
              </a:spcBef>
              <a:spcAft>
                <a:spcPct val="5000"/>
              </a:spcAft>
              <a:buFont typeface="Arial" pitchFamily="34" charset="0"/>
              <a:buChar char="•"/>
              <a:defRPr/>
            </a:pPr>
            <a:r>
              <a:rPr lang="nl-NL" altLang="en-GB" kern="0" dirty="0">
                <a:solidFill>
                  <a:srgbClr val="000000"/>
                </a:solidFill>
                <a:latin typeface="Century Gothic" pitchFamily="34" charset="0"/>
                <a:cs typeface="+mn-cs"/>
              </a:rPr>
              <a:t>Werving &amp; selectiekosten die zelf zijn betaald.</a:t>
            </a:r>
          </a:p>
        </p:txBody>
      </p:sp>
      <p:sp>
        <p:nvSpPr>
          <p:cNvPr id="3" name="Rechthoek 2">
            <a:extLst>
              <a:ext uri="{FF2B5EF4-FFF2-40B4-BE49-F238E27FC236}">
                <a16:creationId xmlns:a16="http://schemas.microsoft.com/office/drawing/2014/main" id="{DD81C12F-AC24-B49D-5D96-5B5ED63A52BC}"/>
              </a:ext>
            </a:extLst>
          </p:cNvPr>
          <p:cNvSpPr/>
          <p:nvPr/>
        </p:nvSpPr>
        <p:spPr>
          <a:xfrm>
            <a:off x="920750" y="3516617"/>
            <a:ext cx="7620000" cy="372090"/>
          </a:xfrm>
          <a:prstGeom prst="rect">
            <a:avLst/>
          </a:prstGeom>
        </p:spPr>
        <p:txBody>
          <a:bodyPr wrap="square">
            <a:spAutoFit/>
          </a:bodyPr>
          <a:lstStyle/>
          <a:p>
            <a:pPr marL="195263" indent="-195263" fontAlgn="auto">
              <a:lnSpc>
                <a:spcPct val="110000"/>
              </a:lnSpc>
              <a:spcBef>
                <a:spcPct val="20000"/>
              </a:spcBef>
              <a:spcAft>
                <a:spcPct val="5000"/>
              </a:spcAft>
              <a:buFont typeface="Arial" pitchFamily="34" charset="0"/>
              <a:buChar char="•"/>
              <a:defRPr/>
            </a:pPr>
            <a:r>
              <a:rPr lang="nl-NL" altLang="en-GB" kern="0" dirty="0">
                <a:solidFill>
                  <a:srgbClr val="000000"/>
                </a:solidFill>
                <a:latin typeface="Century Gothic" pitchFamily="34" charset="0"/>
                <a:cs typeface="+mn-cs"/>
              </a:rPr>
              <a:t>Componenten vergoeding</a:t>
            </a:r>
          </a:p>
        </p:txBody>
      </p:sp>
      <p:pic>
        <p:nvPicPr>
          <p:cNvPr id="5" name="Picture 6">
            <a:extLst>
              <a:ext uri="{FF2B5EF4-FFF2-40B4-BE49-F238E27FC236}">
                <a16:creationId xmlns:a16="http://schemas.microsoft.com/office/drawing/2014/main" id="{2E49EAA0-7860-B024-2E01-E6CA371639E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p:blipFill>
        <p:spPr bwMode="auto">
          <a:xfrm>
            <a:off x="330343" y="188640"/>
            <a:ext cx="3278708" cy="12610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Afbeelding 11">
            <a:extLst>
              <a:ext uri="{FF2B5EF4-FFF2-40B4-BE49-F238E27FC236}">
                <a16:creationId xmlns:a16="http://schemas.microsoft.com/office/drawing/2014/main" id="{53259E04-30C5-CCDF-847C-CDD6266EFBFF}"/>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bwMode="auto">
          <a:xfrm>
            <a:off x="7449121" y="0"/>
            <a:ext cx="1443038" cy="11772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040328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6" grpId="0"/>
      <p:bldP spid="3" grpId="0"/>
    </p:bld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Tijdelijke aanduiding voor afbeelding 2">
            <a:extLst>
              <a:ext uri="{FF2B5EF4-FFF2-40B4-BE49-F238E27FC236}">
                <a16:creationId xmlns:a16="http://schemas.microsoft.com/office/drawing/2014/main" id="{9375D955-FC23-1CBD-20FB-54929A2130DA}"/>
              </a:ext>
            </a:extLst>
          </p:cNvPr>
          <p:cNvPicPr>
            <a:picLocks noChangeAspect="1"/>
          </p:cNvPicPr>
          <p:nvPr/>
        </p:nvPicPr>
        <p:blipFill>
          <a:blip r:embed="rId3">
            <a:extLst>
              <a:ext uri="{28A0092B-C50C-407E-A947-70E740481C1C}">
                <a14:useLocalDpi xmlns:a14="http://schemas.microsoft.com/office/drawing/2010/main" val="0"/>
              </a:ext>
            </a:extLst>
          </a:blip>
          <a:srcRect t="13285" b="13285"/>
          <a:stretch>
            <a:fillRect/>
          </a:stretch>
        </p:blipFill>
        <p:spPr bwMode="auto">
          <a:xfrm>
            <a:off x="0" y="0"/>
            <a:ext cx="9142413" cy="71014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434" name="Tijdelijke aanduiding voor inhoud 2">
            <a:extLst>
              <a:ext uri="{FF2B5EF4-FFF2-40B4-BE49-F238E27FC236}">
                <a16:creationId xmlns:a16="http://schemas.microsoft.com/office/drawing/2014/main" id="{2D0DBF3F-27AF-20CC-3E60-B92D991FFAAF}"/>
              </a:ext>
            </a:extLst>
          </p:cNvPr>
          <p:cNvSpPr>
            <a:spLocks noGrp="1"/>
          </p:cNvSpPr>
          <p:nvPr>
            <p:ph idx="1"/>
          </p:nvPr>
        </p:nvSpPr>
        <p:spPr/>
        <p:txBody>
          <a:bodyPr/>
          <a:lstStyle/>
          <a:p>
            <a:endParaRPr lang="nl-NL" altLang="nl-NL"/>
          </a:p>
        </p:txBody>
      </p:sp>
      <p:sp>
        <p:nvSpPr>
          <p:cNvPr id="10" name="Rectangle 6">
            <a:extLst>
              <a:ext uri="{FF2B5EF4-FFF2-40B4-BE49-F238E27FC236}">
                <a16:creationId xmlns:a16="http://schemas.microsoft.com/office/drawing/2014/main" id="{364A0D61-67CC-B794-4CBD-3B251B45F660}"/>
              </a:ext>
            </a:extLst>
          </p:cNvPr>
          <p:cNvSpPr txBox="1">
            <a:spLocks noChangeArrowheads="1"/>
          </p:cNvSpPr>
          <p:nvPr/>
        </p:nvSpPr>
        <p:spPr bwMode="black">
          <a:xfrm>
            <a:off x="793502" y="2492896"/>
            <a:ext cx="7848600" cy="776288"/>
          </a:xfrm>
          <a:prstGeom prst="rect">
            <a:avLst/>
          </a:prstGeom>
          <a:noFill/>
          <a:ln w="9525">
            <a:noFill/>
            <a:miter lim="800000"/>
            <a:headEnd/>
            <a:tailEnd/>
          </a:ln>
        </p:spPr>
        <p:txBody>
          <a:bodyPr/>
          <a:lstStyle/>
          <a:p>
            <a:pPr marL="195263" indent="-195263" algn="just" fontAlgn="auto">
              <a:lnSpc>
                <a:spcPct val="110000"/>
              </a:lnSpc>
              <a:spcBef>
                <a:spcPct val="20000"/>
              </a:spcBef>
              <a:spcAft>
                <a:spcPct val="5000"/>
              </a:spcAft>
              <a:buFont typeface="Arial" pitchFamily="34" charset="0"/>
              <a:buChar char="•"/>
              <a:defRPr/>
            </a:pPr>
            <a:r>
              <a:rPr lang="nl-NL" dirty="0"/>
              <a:t>Opdrachtgever verplicht zich op generlei wijze actief </a:t>
            </a:r>
            <a:r>
              <a:rPr lang="nl-NL" b="1" u="sng" dirty="0"/>
              <a:t>werknemers</a:t>
            </a:r>
            <a:r>
              <a:rPr lang="nl-NL" dirty="0"/>
              <a:t> van Opdrachtnemer te bewegen om bij Opdrachtgever of aan haar gelieerde partijen (</a:t>
            </a:r>
            <a:r>
              <a:rPr lang="nl-NL" b="1" dirty="0"/>
              <a:t>Opdrachtgever c.s.</a:t>
            </a:r>
            <a:r>
              <a:rPr lang="nl-NL" dirty="0"/>
              <a:t>), in dienst te treden. Mocht de werknemer zelf het initiatief nemen om bij Opdrachtgever c.s. in dienst te willen treden, dan zullen Partijen voorafgaande hieraan in overleg treden. Te allen tijde geldt, bij een indiensttreding van werknemer bij Opdrachtgever </a:t>
            </a:r>
            <a:r>
              <a:rPr lang="nl-NL" dirty="0" err="1"/>
              <a:t>c.s</a:t>
            </a:r>
            <a:r>
              <a:rPr lang="nl-NL" dirty="0"/>
              <a:t>, qua bandbreedte een door Opdrachtgever aan Opdrachtnemer te betalen vergoeding van vijfentwintigduizend euro (€ 25.000,-) tot vijftigduizend euro (€ 50.000,-). E.e.a. afhankelijk van door Opdrachtnemer gedane investeringen in de werknemer, waaronder de werving en selectie van de werknemer</a:t>
            </a:r>
            <a:endParaRPr lang="nl-NL" altLang="en-GB" kern="0" dirty="0">
              <a:solidFill>
                <a:srgbClr val="000000"/>
              </a:solidFill>
              <a:latin typeface="Century Gothic" pitchFamily="34" charset="0"/>
              <a:cs typeface="+mn-cs"/>
            </a:endParaRPr>
          </a:p>
        </p:txBody>
      </p:sp>
      <p:sp>
        <p:nvSpPr>
          <p:cNvPr id="13" name="Titel 1">
            <a:extLst>
              <a:ext uri="{FF2B5EF4-FFF2-40B4-BE49-F238E27FC236}">
                <a16:creationId xmlns:a16="http://schemas.microsoft.com/office/drawing/2014/main" id="{DF306828-5E22-C9C1-25A0-38D1F67BEB40}"/>
              </a:ext>
            </a:extLst>
          </p:cNvPr>
          <p:cNvSpPr txBox="1">
            <a:spLocks/>
          </p:cNvSpPr>
          <p:nvPr/>
        </p:nvSpPr>
        <p:spPr>
          <a:xfrm>
            <a:off x="539750" y="1625600"/>
            <a:ext cx="8064500" cy="723900"/>
          </a:xfrm>
          <a:prstGeom prst="rect">
            <a:avLst/>
          </a:prstGeom>
        </p:spPr>
        <p:txBody>
          <a:bodyPr anchor="ctr">
            <a:normAutofit fontScale="92500" lnSpcReduction="20000"/>
          </a:bodyPr>
          <a:lstStyle>
            <a:lvl1pPr algn="l" defTabSz="914400" rtl="0" eaLnBrk="1" latinLnBrk="0" hangingPunct="1">
              <a:lnSpc>
                <a:spcPct val="80000"/>
              </a:lnSpc>
              <a:spcBef>
                <a:spcPct val="0"/>
              </a:spcBef>
              <a:buNone/>
              <a:defRPr sz="4400" kern="1200" cap="all" spc="100" baseline="0">
                <a:solidFill>
                  <a:schemeClr val="tx1">
                    <a:lumMod val="95000"/>
                    <a:lumOff val="5000"/>
                  </a:schemeClr>
                </a:solidFill>
                <a:latin typeface="+mj-lt"/>
                <a:ea typeface="+mj-ea"/>
                <a:cs typeface="+mj-cs"/>
              </a:defRPr>
            </a:lvl1pPr>
          </a:lstStyle>
          <a:p>
            <a:pPr algn="ctr" fontAlgn="auto">
              <a:lnSpc>
                <a:spcPct val="120000"/>
              </a:lnSpc>
              <a:spcAft>
                <a:spcPts val="0"/>
              </a:spcAft>
              <a:defRPr/>
            </a:pPr>
            <a:r>
              <a:rPr lang="nl-NL" altLang="nl-NL" b="1" dirty="0">
                <a:solidFill>
                  <a:srgbClr val="CC0000"/>
                </a:solidFill>
              </a:rPr>
              <a:t>Artikel 9a </a:t>
            </a:r>
            <a:r>
              <a:rPr lang="nl-NL" altLang="nl-NL" b="1" dirty="0" err="1">
                <a:solidFill>
                  <a:srgbClr val="CC0000"/>
                </a:solidFill>
              </a:rPr>
              <a:t>Waadi</a:t>
            </a:r>
            <a:r>
              <a:rPr lang="nl-NL" altLang="nl-NL" b="1" dirty="0">
                <a:solidFill>
                  <a:srgbClr val="CC0000"/>
                </a:solidFill>
              </a:rPr>
              <a:t> lid 2</a:t>
            </a:r>
          </a:p>
        </p:txBody>
      </p:sp>
      <p:pic>
        <p:nvPicPr>
          <p:cNvPr id="4" name="Picture 6">
            <a:extLst>
              <a:ext uri="{FF2B5EF4-FFF2-40B4-BE49-F238E27FC236}">
                <a16:creationId xmlns:a16="http://schemas.microsoft.com/office/drawing/2014/main" id="{C048D039-8D39-166C-9E84-5851F2F5F3F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p:blipFill>
        <p:spPr bwMode="auto">
          <a:xfrm>
            <a:off x="330343" y="188640"/>
            <a:ext cx="3278708" cy="12610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Afbeelding 11">
            <a:extLst>
              <a:ext uri="{FF2B5EF4-FFF2-40B4-BE49-F238E27FC236}">
                <a16:creationId xmlns:a16="http://schemas.microsoft.com/office/drawing/2014/main" id="{147B1325-D695-BF5A-00BA-9F066EDD6420}"/>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bwMode="auto">
          <a:xfrm>
            <a:off x="7449121" y="0"/>
            <a:ext cx="1443038" cy="11772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014300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Tijdelijke aanduiding voor afbeelding 2">
            <a:extLst>
              <a:ext uri="{FF2B5EF4-FFF2-40B4-BE49-F238E27FC236}">
                <a16:creationId xmlns:a16="http://schemas.microsoft.com/office/drawing/2014/main" id="{A061C373-4E7B-E81A-E64A-7105A087511F}"/>
              </a:ext>
            </a:extLst>
          </p:cNvPr>
          <p:cNvPicPr>
            <a:picLocks noChangeAspect="1"/>
          </p:cNvPicPr>
          <p:nvPr/>
        </p:nvPicPr>
        <p:blipFill>
          <a:blip r:embed="rId3">
            <a:extLst>
              <a:ext uri="{28A0092B-C50C-407E-A947-70E740481C1C}">
                <a14:useLocalDpi xmlns:a14="http://schemas.microsoft.com/office/drawing/2010/main" val="0"/>
              </a:ext>
            </a:extLst>
          </a:blip>
          <a:srcRect t="13285" b="13285"/>
          <a:stretch>
            <a:fillRect/>
          </a:stretch>
        </p:blipFill>
        <p:spPr bwMode="auto">
          <a:xfrm>
            <a:off x="0" y="0"/>
            <a:ext cx="9142413" cy="71014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434" name="Tijdelijke aanduiding voor inhoud 2">
            <a:extLst>
              <a:ext uri="{FF2B5EF4-FFF2-40B4-BE49-F238E27FC236}">
                <a16:creationId xmlns:a16="http://schemas.microsoft.com/office/drawing/2014/main" id="{2D0DBF3F-27AF-20CC-3E60-B92D991FFAAF}"/>
              </a:ext>
            </a:extLst>
          </p:cNvPr>
          <p:cNvSpPr>
            <a:spLocks noGrp="1"/>
          </p:cNvSpPr>
          <p:nvPr>
            <p:ph idx="1"/>
          </p:nvPr>
        </p:nvSpPr>
        <p:spPr/>
        <p:txBody>
          <a:bodyPr/>
          <a:lstStyle/>
          <a:p>
            <a:endParaRPr lang="nl-NL" altLang="nl-NL"/>
          </a:p>
        </p:txBody>
      </p:sp>
      <p:sp>
        <p:nvSpPr>
          <p:cNvPr id="10" name="Rectangle 6">
            <a:extLst>
              <a:ext uri="{FF2B5EF4-FFF2-40B4-BE49-F238E27FC236}">
                <a16:creationId xmlns:a16="http://schemas.microsoft.com/office/drawing/2014/main" id="{364A0D61-67CC-B794-4CBD-3B251B45F660}"/>
              </a:ext>
            </a:extLst>
          </p:cNvPr>
          <p:cNvSpPr txBox="1">
            <a:spLocks noChangeArrowheads="1"/>
          </p:cNvSpPr>
          <p:nvPr/>
        </p:nvSpPr>
        <p:spPr bwMode="black">
          <a:xfrm>
            <a:off x="793502" y="2492896"/>
            <a:ext cx="7848600" cy="776288"/>
          </a:xfrm>
          <a:prstGeom prst="rect">
            <a:avLst/>
          </a:prstGeom>
          <a:noFill/>
          <a:ln w="9525">
            <a:noFill/>
            <a:miter lim="800000"/>
            <a:headEnd/>
            <a:tailEnd/>
          </a:ln>
        </p:spPr>
        <p:txBody>
          <a:bodyPr/>
          <a:lstStyle/>
          <a:p>
            <a:pPr algn="just"/>
            <a:r>
              <a:rPr lang="nl-NL" dirty="0"/>
              <a:t>Opdrachtgever verplicht zich voorts op generlei wijze actief door Opdrachtnemer ingezette </a:t>
            </a:r>
            <a:r>
              <a:rPr lang="nl-NL" b="1" u="sng" dirty="0"/>
              <a:t>niet-werknemers</a:t>
            </a:r>
            <a:r>
              <a:rPr lang="nl-NL" dirty="0"/>
              <a:t> te bewegen om bij Opdrachtgever c.s. in dienst te treden, of direct of indirect werkzaamheden voor Opdrachtgever c.s. te laten verrichten anders dan via een overeenkomst van opdracht met Opdrachtnemer. Het direct of indirect werkzaamheden laten verrichten in opdracht van Opdrachtgever c.s. door de door Opdrachtnemer ingezette niet-werknemer anders dan via een overeenkomst met Opdrachtnemer is alleen mogelijk, met voorafgaande schriftelijke toestemming van Opdrachtnemer. E.e.a. op straffe van een dadelijk opeisbare boete van vijfentwintigduizend euro (€ 25.000,-) per geval, vermeerdert met vijfhonderd euro (€ 500,)  voor elke dag dat de Opdrachtgever in strijd met dit verbod handelt en onverminderd gehoudenheid tot betaling van alle schade.</a:t>
            </a:r>
          </a:p>
        </p:txBody>
      </p:sp>
      <p:sp>
        <p:nvSpPr>
          <p:cNvPr id="13" name="Titel 1">
            <a:extLst>
              <a:ext uri="{FF2B5EF4-FFF2-40B4-BE49-F238E27FC236}">
                <a16:creationId xmlns:a16="http://schemas.microsoft.com/office/drawing/2014/main" id="{DF306828-5E22-C9C1-25A0-38D1F67BEB40}"/>
              </a:ext>
            </a:extLst>
          </p:cNvPr>
          <p:cNvSpPr txBox="1">
            <a:spLocks/>
          </p:cNvSpPr>
          <p:nvPr/>
        </p:nvSpPr>
        <p:spPr>
          <a:xfrm>
            <a:off x="539750" y="1625600"/>
            <a:ext cx="8064500" cy="723900"/>
          </a:xfrm>
          <a:prstGeom prst="rect">
            <a:avLst/>
          </a:prstGeom>
        </p:spPr>
        <p:txBody>
          <a:bodyPr anchor="ctr">
            <a:normAutofit fontScale="92500" lnSpcReduction="20000"/>
          </a:bodyPr>
          <a:lstStyle>
            <a:lvl1pPr algn="l" defTabSz="914400" rtl="0" eaLnBrk="1" latinLnBrk="0" hangingPunct="1">
              <a:lnSpc>
                <a:spcPct val="80000"/>
              </a:lnSpc>
              <a:spcBef>
                <a:spcPct val="0"/>
              </a:spcBef>
              <a:buNone/>
              <a:defRPr sz="4400" kern="1200" cap="all" spc="100" baseline="0">
                <a:solidFill>
                  <a:schemeClr val="tx1">
                    <a:lumMod val="95000"/>
                    <a:lumOff val="5000"/>
                  </a:schemeClr>
                </a:solidFill>
                <a:latin typeface="+mj-lt"/>
                <a:ea typeface="+mj-ea"/>
                <a:cs typeface="+mj-cs"/>
              </a:defRPr>
            </a:lvl1pPr>
          </a:lstStyle>
          <a:p>
            <a:pPr algn="ctr" fontAlgn="auto">
              <a:lnSpc>
                <a:spcPct val="120000"/>
              </a:lnSpc>
              <a:spcAft>
                <a:spcPts val="0"/>
              </a:spcAft>
              <a:defRPr/>
            </a:pPr>
            <a:r>
              <a:rPr lang="nl-NL" altLang="nl-NL" b="1" dirty="0">
                <a:solidFill>
                  <a:srgbClr val="CC0000"/>
                </a:solidFill>
              </a:rPr>
              <a:t>Artikel 9a </a:t>
            </a:r>
            <a:r>
              <a:rPr lang="nl-NL" altLang="nl-NL" b="1" dirty="0" err="1">
                <a:solidFill>
                  <a:srgbClr val="CC0000"/>
                </a:solidFill>
              </a:rPr>
              <a:t>Waadi</a:t>
            </a:r>
            <a:r>
              <a:rPr lang="nl-NL" altLang="nl-NL" b="1" dirty="0">
                <a:solidFill>
                  <a:srgbClr val="CC0000"/>
                </a:solidFill>
              </a:rPr>
              <a:t> lid 2</a:t>
            </a:r>
          </a:p>
        </p:txBody>
      </p:sp>
      <p:pic>
        <p:nvPicPr>
          <p:cNvPr id="4" name="Picture 6">
            <a:extLst>
              <a:ext uri="{FF2B5EF4-FFF2-40B4-BE49-F238E27FC236}">
                <a16:creationId xmlns:a16="http://schemas.microsoft.com/office/drawing/2014/main" id="{01D195EA-2742-ADC5-7204-8C3FF18E46E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p:blipFill>
        <p:spPr bwMode="auto">
          <a:xfrm>
            <a:off x="330343" y="188640"/>
            <a:ext cx="3278708" cy="12610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Afbeelding 11">
            <a:extLst>
              <a:ext uri="{FF2B5EF4-FFF2-40B4-BE49-F238E27FC236}">
                <a16:creationId xmlns:a16="http://schemas.microsoft.com/office/drawing/2014/main" id="{B832C3B8-2E0A-A1EC-9AD9-1E54C179C97E}"/>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bwMode="auto">
          <a:xfrm>
            <a:off x="7449121" y="0"/>
            <a:ext cx="1443038" cy="11772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964900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Tijdelijke aanduiding voor afbeelding 2">
            <a:extLst>
              <a:ext uri="{FF2B5EF4-FFF2-40B4-BE49-F238E27FC236}">
                <a16:creationId xmlns:a16="http://schemas.microsoft.com/office/drawing/2014/main" id="{AAB95683-7A73-996D-EC69-2109603F77AB}"/>
              </a:ext>
            </a:extLst>
          </p:cNvPr>
          <p:cNvPicPr>
            <a:picLocks noGrp="1" noChangeAspect="1"/>
          </p:cNvPicPr>
          <p:nvPr>
            <p:ph type="pic" idx="1"/>
          </p:nvPr>
        </p:nvPicPr>
        <p:blipFill>
          <a:blip r:embed="rId3">
            <a:extLst>
              <a:ext uri="{28A0092B-C50C-407E-A947-70E740481C1C}">
                <a14:useLocalDpi xmlns:a14="http://schemas.microsoft.com/office/drawing/2010/main" val="0"/>
              </a:ext>
            </a:extLst>
          </a:blip>
          <a:srcRect t="13285" b="13285"/>
          <a:stretch>
            <a:fillRect/>
          </a:stretch>
        </p:blipFill>
        <p:spPr>
          <a:xfrm>
            <a:off x="0" y="0"/>
            <a:ext cx="9142413" cy="7101408"/>
          </a:xfrm>
        </p:spPr>
      </p:pic>
      <p:sp>
        <p:nvSpPr>
          <p:cNvPr id="10" name="Tijdelijke aanduiding voor tekst 9">
            <a:extLst>
              <a:ext uri="{FF2B5EF4-FFF2-40B4-BE49-F238E27FC236}">
                <a16:creationId xmlns:a16="http://schemas.microsoft.com/office/drawing/2014/main" id="{04CDB52D-F9CD-2500-17EC-C3D5FD4C127D}"/>
              </a:ext>
            </a:extLst>
          </p:cNvPr>
          <p:cNvSpPr>
            <a:spLocks noGrp="1"/>
          </p:cNvSpPr>
          <p:nvPr>
            <p:ph type="body" sz="half" idx="2"/>
          </p:nvPr>
        </p:nvSpPr>
        <p:spPr>
          <a:xfrm>
            <a:off x="6457950" y="4959350"/>
            <a:ext cx="2400300" cy="1463675"/>
          </a:xfrm>
        </p:spPr>
        <p:txBody>
          <a:bodyPr rtlCol="0"/>
          <a:lstStyle/>
          <a:p>
            <a:pPr fontAlgn="auto">
              <a:defRPr/>
            </a:pPr>
            <a:endParaRPr lang="nl-NL"/>
          </a:p>
        </p:txBody>
      </p:sp>
      <p:sp>
        <p:nvSpPr>
          <p:cNvPr id="7" name="Rectangle 6">
            <a:extLst>
              <a:ext uri="{FF2B5EF4-FFF2-40B4-BE49-F238E27FC236}">
                <a16:creationId xmlns:a16="http://schemas.microsoft.com/office/drawing/2014/main" id="{EC06FB8D-C09D-8606-B325-BF126C675E76}"/>
              </a:ext>
            </a:extLst>
          </p:cNvPr>
          <p:cNvSpPr txBox="1">
            <a:spLocks noChangeArrowheads="1"/>
          </p:cNvSpPr>
          <p:nvPr/>
        </p:nvSpPr>
        <p:spPr bwMode="black">
          <a:xfrm>
            <a:off x="611560" y="2554288"/>
            <a:ext cx="8356228" cy="3908425"/>
          </a:xfrm>
          <a:prstGeom prst="rect">
            <a:avLst/>
          </a:prstGeom>
          <a:noFill/>
          <a:ln w="9525">
            <a:noFill/>
            <a:miter lim="800000"/>
            <a:headEnd/>
            <a:tailEnd/>
          </a:ln>
        </p:spPr>
        <p:txBody>
          <a:bodyPr/>
          <a:lstStyle/>
          <a:p>
            <a:pPr algn="just"/>
            <a:r>
              <a:rPr lang="nl-NL" sz="2000" dirty="0"/>
              <a:t>De arbeidskracht, die niet in het kader van </a:t>
            </a:r>
            <a:r>
              <a:rPr lang="nl-NL" sz="2000" dirty="0" err="1"/>
              <a:t>payrolling</a:t>
            </a:r>
            <a:r>
              <a:rPr lang="nl-NL" sz="2000" dirty="0"/>
              <a:t> ter beschikking is gesteld, heeft recht op ten minste dezelfde arbeidsvoorwaarden als die welke gelden voor werknemers werkzaam in gelijke of gelijkwaardige functies in dienst van de onderneming waar de terbeschikkingstelling plaatsvindt:</a:t>
            </a:r>
          </a:p>
          <a:p>
            <a:pPr algn="just"/>
            <a:endParaRPr lang="nl-NL" sz="2000" dirty="0"/>
          </a:p>
          <a:p>
            <a:pPr lvl="1" algn="just"/>
            <a:r>
              <a:rPr lang="nl-NL" b="1" dirty="0" err="1"/>
              <a:t>a.</a:t>
            </a:r>
            <a:r>
              <a:rPr lang="nl-NL" dirty="0" err="1"/>
              <a:t>met</a:t>
            </a:r>
            <a:r>
              <a:rPr lang="nl-NL" dirty="0"/>
              <a:t> betrekking tot het loon en overige vergoedingen;</a:t>
            </a:r>
          </a:p>
          <a:p>
            <a:pPr lvl="1" algn="just"/>
            <a:endParaRPr lang="nl-NL" dirty="0"/>
          </a:p>
          <a:p>
            <a:pPr lvl="1" algn="just"/>
            <a:r>
              <a:rPr lang="nl-NL" b="1" dirty="0" err="1"/>
              <a:t>b.</a:t>
            </a:r>
            <a:r>
              <a:rPr lang="nl-NL" dirty="0" err="1"/>
              <a:t>op</a:t>
            </a:r>
            <a:r>
              <a:rPr lang="nl-NL" dirty="0"/>
              <a:t> grond van een collectieve arbeidsovereenkomst of andere niet wettelijke bepalingen van algemene strekking die van kracht zijn binnen de onderneming waar de terbeschikkingstelling plaatsvindt, met betrekking tot de arbeidstijden, daaronder begrepen overwerk, rusttijden, arbeid in nachtdienst, pauzes, </a:t>
            </a:r>
            <a:r>
              <a:rPr lang="nl-NL" b="1" u="sng" dirty="0"/>
              <a:t>de duur van vakantie </a:t>
            </a:r>
            <a:r>
              <a:rPr lang="nl-NL" dirty="0"/>
              <a:t>en het werken op feestdagen.</a:t>
            </a:r>
          </a:p>
          <a:p>
            <a:pPr fontAlgn="auto">
              <a:lnSpc>
                <a:spcPct val="110000"/>
              </a:lnSpc>
              <a:spcBef>
                <a:spcPct val="20000"/>
              </a:spcBef>
              <a:spcAft>
                <a:spcPct val="5000"/>
              </a:spcAft>
              <a:defRPr/>
            </a:pPr>
            <a:br>
              <a:rPr lang="nl-NL" altLang="en-GB" sz="2400" kern="0" dirty="0">
                <a:solidFill>
                  <a:srgbClr val="000000"/>
                </a:solidFill>
                <a:latin typeface="Century Gothic" pitchFamily="34" charset="0"/>
                <a:cs typeface="+mn-cs"/>
              </a:rPr>
            </a:br>
            <a:r>
              <a:rPr lang="nl-NL" altLang="en-GB" sz="2400" kern="0" dirty="0">
                <a:solidFill>
                  <a:srgbClr val="000000"/>
                </a:solidFill>
                <a:latin typeface="Century Gothic" pitchFamily="34" charset="0"/>
                <a:cs typeface="+mn-cs"/>
              </a:rPr>
              <a:t>		</a:t>
            </a:r>
          </a:p>
        </p:txBody>
      </p:sp>
      <p:sp>
        <p:nvSpPr>
          <p:cNvPr id="15" name="Titel 1">
            <a:extLst>
              <a:ext uri="{FF2B5EF4-FFF2-40B4-BE49-F238E27FC236}">
                <a16:creationId xmlns:a16="http://schemas.microsoft.com/office/drawing/2014/main" id="{FCBCEA28-3547-8A40-A4DD-A62B34CFB45D}"/>
              </a:ext>
            </a:extLst>
          </p:cNvPr>
          <p:cNvSpPr txBox="1">
            <a:spLocks/>
          </p:cNvSpPr>
          <p:nvPr/>
        </p:nvSpPr>
        <p:spPr>
          <a:xfrm>
            <a:off x="539750" y="1625600"/>
            <a:ext cx="8064500" cy="723900"/>
          </a:xfrm>
          <a:prstGeom prst="rect">
            <a:avLst/>
          </a:prstGeom>
        </p:spPr>
        <p:txBody>
          <a:bodyPr anchor="ctr">
            <a:normAutofit fontScale="85000" lnSpcReduction="10000"/>
          </a:bodyPr>
          <a:lstStyle>
            <a:lvl1pPr algn="l" defTabSz="914400" rtl="0" eaLnBrk="1" latinLnBrk="0" hangingPunct="1">
              <a:lnSpc>
                <a:spcPct val="80000"/>
              </a:lnSpc>
              <a:spcBef>
                <a:spcPct val="0"/>
              </a:spcBef>
              <a:buNone/>
              <a:defRPr sz="4400" kern="1200" cap="all" spc="100" baseline="0">
                <a:solidFill>
                  <a:schemeClr val="tx1">
                    <a:lumMod val="95000"/>
                    <a:lumOff val="5000"/>
                  </a:schemeClr>
                </a:solidFill>
                <a:latin typeface="+mj-lt"/>
                <a:ea typeface="+mj-ea"/>
                <a:cs typeface="+mj-cs"/>
              </a:defRPr>
            </a:lvl1pPr>
          </a:lstStyle>
          <a:p>
            <a:pPr algn="ctr" fontAlgn="auto">
              <a:lnSpc>
                <a:spcPct val="120000"/>
              </a:lnSpc>
              <a:spcAft>
                <a:spcPts val="0"/>
              </a:spcAft>
              <a:defRPr/>
            </a:pPr>
            <a:r>
              <a:rPr lang="nl-NL" altLang="nl-NL" b="1" dirty="0">
                <a:solidFill>
                  <a:srgbClr val="CC0000"/>
                </a:solidFill>
              </a:rPr>
              <a:t>Artikel 8 </a:t>
            </a:r>
            <a:r>
              <a:rPr lang="nl-NL" altLang="nl-NL" b="1" dirty="0" err="1">
                <a:solidFill>
                  <a:srgbClr val="CC0000"/>
                </a:solidFill>
              </a:rPr>
              <a:t>Waadi</a:t>
            </a:r>
            <a:r>
              <a:rPr lang="nl-NL" altLang="nl-NL" b="1" dirty="0">
                <a:solidFill>
                  <a:srgbClr val="CC0000"/>
                </a:solidFill>
              </a:rPr>
              <a:t> (gelijke behandeling)</a:t>
            </a:r>
          </a:p>
        </p:txBody>
      </p:sp>
      <p:pic>
        <p:nvPicPr>
          <p:cNvPr id="3" name="Picture 6">
            <a:extLst>
              <a:ext uri="{FF2B5EF4-FFF2-40B4-BE49-F238E27FC236}">
                <a16:creationId xmlns:a16="http://schemas.microsoft.com/office/drawing/2014/main" id="{6A11A03A-9059-6B86-4F5D-637EFC9CF03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p:blipFill>
        <p:spPr bwMode="auto">
          <a:xfrm>
            <a:off x="330343" y="188640"/>
            <a:ext cx="3278708" cy="12610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Afbeelding 11">
            <a:extLst>
              <a:ext uri="{FF2B5EF4-FFF2-40B4-BE49-F238E27FC236}">
                <a16:creationId xmlns:a16="http://schemas.microsoft.com/office/drawing/2014/main" id="{F89707B2-8A80-5440-FC9F-B4F5035D3DE4}"/>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bwMode="auto">
          <a:xfrm>
            <a:off x="7449121" y="0"/>
            <a:ext cx="1443038" cy="11772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04478388"/>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Tijdelijke aanduiding voor afbeelding 2">
            <a:extLst>
              <a:ext uri="{FF2B5EF4-FFF2-40B4-BE49-F238E27FC236}">
                <a16:creationId xmlns:a16="http://schemas.microsoft.com/office/drawing/2014/main" id="{29EFA338-6314-76F9-3265-3BE51110FAA0}"/>
              </a:ext>
            </a:extLst>
          </p:cNvPr>
          <p:cNvPicPr>
            <a:picLocks noGrp="1" noChangeAspect="1"/>
          </p:cNvPicPr>
          <p:nvPr>
            <p:ph type="pic" idx="1"/>
          </p:nvPr>
        </p:nvPicPr>
        <p:blipFill>
          <a:blip r:embed="rId3">
            <a:extLst>
              <a:ext uri="{28A0092B-C50C-407E-A947-70E740481C1C}">
                <a14:useLocalDpi xmlns:a14="http://schemas.microsoft.com/office/drawing/2010/main" val="0"/>
              </a:ext>
            </a:extLst>
          </a:blip>
          <a:srcRect t="13285" b="13285"/>
          <a:stretch>
            <a:fillRect/>
          </a:stretch>
        </p:blipFill>
        <p:spPr>
          <a:xfrm>
            <a:off x="0" y="0"/>
            <a:ext cx="9142413" cy="7101408"/>
          </a:xfrm>
        </p:spPr>
      </p:pic>
      <p:sp>
        <p:nvSpPr>
          <p:cNvPr id="10" name="Tijdelijke aanduiding voor tekst 9">
            <a:extLst>
              <a:ext uri="{FF2B5EF4-FFF2-40B4-BE49-F238E27FC236}">
                <a16:creationId xmlns:a16="http://schemas.microsoft.com/office/drawing/2014/main" id="{04CDB52D-F9CD-2500-17EC-C3D5FD4C127D}"/>
              </a:ext>
            </a:extLst>
          </p:cNvPr>
          <p:cNvSpPr>
            <a:spLocks noGrp="1"/>
          </p:cNvSpPr>
          <p:nvPr>
            <p:ph type="body" sz="half" idx="2"/>
          </p:nvPr>
        </p:nvSpPr>
        <p:spPr>
          <a:xfrm>
            <a:off x="6457950" y="4959350"/>
            <a:ext cx="2400300" cy="1463675"/>
          </a:xfrm>
        </p:spPr>
        <p:txBody>
          <a:bodyPr rtlCol="0"/>
          <a:lstStyle/>
          <a:p>
            <a:pPr fontAlgn="auto">
              <a:defRPr/>
            </a:pPr>
            <a:endParaRPr lang="nl-NL"/>
          </a:p>
        </p:txBody>
      </p:sp>
      <p:sp>
        <p:nvSpPr>
          <p:cNvPr id="7" name="Rectangle 6">
            <a:extLst>
              <a:ext uri="{FF2B5EF4-FFF2-40B4-BE49-F238E27FC236}">
                <a16:creationId xmlns:a16="http://schemas.microsoft.com/office/drawing/2014/main" id="{EC06FB8D-C09D-8606-B325-BF126C675E76}"/>
              </a:ext>
            </a:extLst>
          </p:cNvPr>
          <p:cNvSpPr txBox="1">
            <a:spLocks noChangeArrowheads="1"/>
          </p:cNvSpPr>
          <p:nvPr/>
        </p:nvSpPr>
        <p:spPr bwMode="black">
          <a:xfrm>
            <a:off x="611560" y="2554289"/>
            <a:ext cx="8356228" cy="514672"/>
          </a:xfrm>
          <a:prstGeom prst="rect">
            <a:avLst/>
          </a:prstGeom>
          <a:noFill/>
          <a:ln w="9525">
            <a:noFill/>
            <a:miter lim="800000"/>
            <a:headEnd/>
            <a:tailEnd/>
          </a:ln>
        </p:spPr>
        <p:txBody>
          <a:bodyPr/>
          <a:lstStyle/>
          <a:p>
            <a:pPr fontAlgn="auto">
              <a:lnSpc>
                <a:spcPct val="110000"/>
              </a:lnSpc>
              <a:spcBef>
                <a:spcPct val="20000"/>
              </a:spcBef>
              <a:spcAft>
                <a:spcPct val="5000"/>
              </a:spcAft>
              <a:defRPr/>
            </a:pPr>
            <a:r>
              <a:rPr lang="nl-NL" altLang="en-GB" sz="2400" kern="0" dirty="0">
                <a:solidFill>
                  <a:srgbClr val="000000"/>
                </a:solidFill>
                <a:latin typeface="Century Gothic" pitchFamily="34" charset="0"/>
                <a:cs typeface="+mn-cs"/>
              </a:rPr>
              <a:t>Artikel 8 versus inlenersbeloning		</a:t>
            </a:r>
          </a:p>
        </p:txBody>
      </p:sp>
      <p:sp>
        <p:nvSpPr>
          <p:cNvPr id="15" name="Titel 1">
            <a:extLst>
              <a:ext uri="{FF2B5EF4-FFF2-40B4-BE49-F238E27FC236}">
                <a16:creationId xmlns:a16="http://schemas.microsoft.com/office/drawing/2014/main" id="{FCBCEA28-3547-8A40-A4DD-A62B34CFB45D}"/>
              </a:ext>
            </a:extLst>
          </p:cNvPr>
          <p:cNvSpPr txBox="1">
            <a:spLocks/>
          </p:cNvSpPr>
          <p:nvPr/>
        </p:nvSpPr>
        <p:spPr>
          <a:xfrm>
            <a:off x="539750" y="1625600"/>
            <a:ext cx="8064500" cy="723900"/>
          </a:xfrm>
          <a:prstGeom prst="rect">
            <a:avLst/>
          </a:prstGeom>
        </p:spPr>
        <p:txBody>
          <a:bodyPr anchor="ctr">
            <a:normAutofit fontScale="85000" lnSpcReduction="10000"/>
          </a:bodyPr>
          <a:lstStyle>
            <a:lvl1pPr algn="l" defTabSz="914400" rtl="0" eaLnBrk="1" latinLnBrk="0" hangingPunct="1">
              <a:lnSpc>
                <a:spcPct val="80000"/>
              </a:lnSpc>
              <a:spcBef>
                <a:spcPct val="0"/>
              </a:spcBef>
              <a:buNone/>
              <a:defRPr sz="4400" kern="1200" cap="all" spc="100" baseline="0">
                <a:solidFill>
                  <a:schemeClr val="tx1">
                    <a:lumMod val="95000"/>
                    <a:lumOff val="5000"/>
                  </a:schemeClr>
                </a:solidFill>
                <a:latin typeface="+mj-lt"/>
                <a:ea typeface="+mj-ea"/>
                <a:cs typeface="+mj-cs"/>
              </a:defRPr>
            </a:lvl1pPr>
          </a:lstStyle>
          <a:p>
            <a:pPr algn="ctr" fontAlgn="auto">
              <a:lnSpc>
                <a:spcPct val="120000"/>
              </a:lnSpc>
              <a:spcAft>
                <a:spcPts val="0"/>
              </a:spcAft>
              <a:defRPr/>
            </a:pPr>
            <a:r>
              <a:rPr lang="nl-NL" altLang="nl-NL" b="1" dirty="0">
                <a:solidFill>
                  <a:srgbClr val="CC0000"/>
                </a:solidFill>
              </a:rPr>
              <a:t>Artikel 8 </a:t>
            </a:r>
            <a:r>
              <a:rPr lang="nl-NL" altLang="nl-NL" b="1" dirty="0" err="1">
                <a:solidFill>
                  <a:srgbClr val="CC0000"/>
                </a:solidFill>
              </a:rPr>
              <a:t>Waadi</a:t>
            </a:r>
            <a:r>
              <a:rPr lang="nl-NL" altLang="nl-NL" b="1" dirty="0">
                <a:solidFill>
                  <a:srgbClr val="CC0000"/>
                </a:solidFill>
              </a:rPr>
              <a:t> (gelijke behandeling)</a:t>
            </a:r>
          </a:p>
        </p:txBody>
      </p:sp>
      <p:sp>
        <p:nvSpPr>
          <p:cNvPr id="2" name="Rectangle 6">
            <a:extLst>
              <a:ext uri="{FF2B5EF4-FFF2-40B4-BE49-F238E27FC236}">
                <a16:creationId xmlns:a16="http://schemas.microsoft.com/office/drawing/2014/main" id="{5FC1935F-B06F-D4B0-042F-04CD3F682D6A}"/>
              </a:ext>
            </a:extLst>
          </p:cNvPr>
          <p:cNvSpPr txBox="1">
            <a:spLocks noChangeArrowheads="1"/>
          </p:cNvSpPr>
          <p:nvPr/>
        </p:nvSpPr>
        <p:spPr bwMode="black">
          <a:xfrm>
            <a:off x="630610" y="3030898"/>
            <a:ext cx="8356228" cy="3236616"/>
          </a:xfrm>
          <a:prstGeom prst="rect">
            <a:avLst/>
          </a:prstGeom>
          <a:noFill/>
          <a:ln w="9525">
            <a:noFill/>
            <a:miter lim="800000"/>
            <a:headEnd/>
            <a:tailEnd/>
          </a:ln>
        </p:spPr>
        <p:txBody>
          <a:bodyPr/>
          <a:lstStyle/>
          <a:p>
            <a:pPr fontAlgn="auto">
              <a:lnSpc>
                <a:spcPct val="110000"/>
              </a:lnSpc>
              <a:spcBef>
                <a:spcPct val="20000"/>
              </a:spcBef>
              <a:spcAft>
                <a:spcPct val="5000"/>
              </a:spcAft>
              <a:defRPr/>
            </a:pPr>
            <a:r>
              <a:rPr lang="nl-NL" altLang="en-GB" sz="2000" kern="0" dirty="0">
                <a:solidFill>
                  <a:srgbClr val="000000"/>
                </a:solidFill>
                <a:latin typeface="Century Gothic" pitchFamily="34" charset="0"/>
                <a:cs typeface="+mn-cs"/>
              </a:rPr>
              <a:t>Zes elementen </a:t>
            </a:r>
            <a:r>
              <a:rPr lang="nl-NL" altLang="en-GB" sz="2000" kern="0" dirty="0">
                <a:solidFill>
                  <a:srgbClr val="000000"/>
                </a:solidFill>
                <a:latin typeface="Century Gothic" pitchFamily="34" charset="0"/>
              </a:rPr>
              <a:t>inlenersbeloning:</a:t>
            </a:r>
          </a:p>
          <a:p>
            <a:pPr fontAlgn="auto">
              <a:lnSpc>
                <a:spcPct val="110000"/>
              </a:lnSpc>
              <a:spcBef>
                <a:spcPct val="20000"/>
              </a:spcBef>
              <a:spcAft>
                <a:spcPct val="5000"/>
              </a:spcAft>
              <a:defRPr/>
            </a:pPr>
            <a:endParaRPr lang="nl-NL" altLang="en-GB" sz="2000" kern="0" dirty="0">
              <a:solidFill>
                <a:srgbClr val="000000"/>
              </a:solidFill>
              <a:latin typeface="Century Gothic" pitchFamily="34" charset="0"/>
            </a:endParaRPr>
          </a:p>
          <a:p>
            <a:pPr marL="914400" lvl="1" indent="-457200">
              <a:buAutoNum type="alphaLcPeriod"/>
            </a:pPr>
            <a:r>
              <a:rPr lang="nl-NL" sz="2000" dirty="0"/>
              <a:t>uitsluitend het geldende periodeloon in de schaal;</a:t>
            </a:r>
          </a:p>
          <a:p>
            <a:pPr marL="914400" lvl="1" indent="-457200">
              <a:buAutoNum type="alphaLcPeriod"/>
            </a:pPr>
            <a:r>
              <a:rPr lang="nl-NL" sz="2000" dirty="0"/>
              <a:t>de van toepassing zijnde arbeidsduurverkorting;</a:t>
            </a:r>
          </a:p>
          <a:p>
            <a:pPr marL="914400" lvl="1" indent="-457200">
              <a:buAutoNum type="alphaLcPeriod"/>
            </a:pPr>
            <a:r>
              <a:rPr lang="nl-NL" sz="2000" dirty="0"/>
              <a:t>toeslagen voor overwerk, voor werken in onregelmatigheid (waaronder feestdagen), </a:t>
            </a:r>
            <a:r>
              <a:rPr lang="nl-NL" sz="2000" kern="0" dirty="0">
                <a:solidFill>
                  <a:srgbClr val="000000"/>
                </a:solidFill>
                <a:latin typeface="Century Gothic" pitchFamily="34" charset="0"/>
                <a:cs typeface="+mn-cs"/>
              </a:rPr>
              <a:t>………</a:t>
            </a:r>
          </a:p>
          <a:p>
            <a:pPr marL="914400" lvl="1" indent="-457200">
              <a:buAutoNum type="alphaLcPeriod"/>
            </a:pPr>
            <a:r>
              <a:rPr lang="nl-NL" sz="2000" dirty="0"/>
              <a:t>initiële loonsverhoging;</a:t>
            </a:r>
          </a:p>
          <a:p>
            <a:pPr marL="914400" lvl="1" indent="-457200">
              <a:buAutoNum type="alphaLcPeriod" startAt="5"/>
            </a:pPr>
            <a:r>
              <a:rPr lang="nl-NL" sz="2000" dirty="0"/>
              <a:t>kostenvergoeding: reiskosten, pensionkosten en andere kosten</a:t>
            </a:r>
          </a:p>
          <a:p>
            <a:pPr lvl="1"/>
            <a:r>
              <a:rPr lang="nl-NL" sz="2000" dirty="0"/>
              <a:t>       noodzakelijk vanwege de uitoefening van de functie);</a:t>
            </a:r>
          </a:p>
          <a:p>
            <a:pPr marL="914400" lvl="1" indent="-457200">
              <a:buAutoNum type="alphaLcPeriod" startAt="6"/>
            </a:pPr>
            <a:r>
              <a:rPr lang="nl-NL" sz="2000" dirty="0"/>
              <a:t>periodieken (hoogte en tijdstip als bij de opdrachtgever </a:t>
            </a:r>
          </a:p>
          <a:p>
            <a:pPr lvl="1"/>
            <a:r>
              <a:rPr lang="nl-NL" sz="2000" dirty="0"/>
              <a:t>       bepaald).</a:t>
            </a:r>
          </a:p>
          <a:p>
            <a:br>
              <a:rPr lang="nl-NL" sz="2000" dirty="0"/>
            </a:br>
            <a:endParaRPr lang="nl-NL" sz="2000" dirty="0"/>
          </a:p>
          <a:p>
            <a:br>
              <a:rPr lang="nl-NL" sz="2000" dirty="0"/>
            </a:br>
            <a:endParaRPr lang="nl-NL" altLang="en-GB" sz="2000" kern="0" dirty="0">
              <a:solidFill>
                <a:srgbClr val="000000"/>
              </a:solidFill>
              <a:latin typeface="Century Gothic" pitchFamily="34" charset="0"/>
              <a:cs typeface="+mn-cs"/>
            </a:endParaRPr>
          </a:p>
        </p:txBody>
      </p:sp>
      <p:pic>
        <p:nvPicPr>
          <p:cNvPr id="4" name="Picture 6">
            <a:extLst>
              <a:ext uri="{FF2B5EF4-FFF2-40B4-BE49-F238E27FC236}">
                <a16:creationId xmlns:a16="http://schemas.microsoft.com/office/drawing/2014/main" id="{F4348880-EDE7-5B2E-5044-85E2C56DC31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p:blipFill>
        <p:spPr bwMode="auto">
          <a:xfrm>
            <a:off x="330343" y="188640"/>
            <a:ext cx="3278708" cy="12610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Afbeelding 11">
            <a:extLst>
              <a:ext uri="{FF2B5EF4-FFF2-40B4-BE49-F238E27FC236}">
                <a16:creationId xmlns:a16="http://schemas.microsoft.com/office/drawing/2014/main" id="{81705295-64E9-CCC8-7456-6AA0063D82D0}"/>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bwMode="auto">
          <a:xfrm>
            <a:off x="7449121" y="0"/>
            <a:ext cx="1443038" cy="11772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7522479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2" grpId="0"/>
    </p:bld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Tijdelijke aanduiding voor afbeelding 2">
            <a:extLst>
              <a:ext uri="{FF2B5EF4-FFF2-40B4-BE49-F238E27FC236}">
                <a16:creationId xmlns:a16="http://schemas.microsoft.com/office/drawing/2014/main" id="{C8B3C0D0-127A-C95B-B938-9F4EA18BC480}"/>
              </a:ext>
            </a:extLst>
          </p:cNvPr>
          <p:cNvPicPr>
            <a:picLocks noGrp="1" noChangeAspect="1"/>
          </p:cNvPicPr>
          <p:nvPr>
            <p:ph type="pic" idx="1"/>
          </p:nvPr>
        </p:nvPicPr>
        <p:blipFill>
          <a:blip r:embed="rId3">
            <a:extLst>
              <a:ext uri="{28A0092B-C50C-407E-A947-70E740481C1C}">
                <a14:useLocalDpi xmlns:a14="http://schemas.microsoft.com/office/drawing/2010/main" val="0"/>
              </a:ext>
            </a:extLst>
          </a:blip>
          <a:srcRect t="13285" b="13285"/>
          <a:stretch>
            <a:fillRect/>
          </a:stretch>
        </p:blipFill>
        <p:spPr>
          <a:xfrm>
            <a:off x="0" y="0"/>
            <a:ext cx="9142413" cy="7101408"/>
          </a:xfrm>
        </p:spPr>
      </p:pic>
      <p:sp>
        <p:nvSpPr>
          <p:cNvPr id="7" name="Rectangle 6">
            <a:extLst>
              <a:ext uri="{FF2B5EF4-FFF2-40B4-BE49-F238E27FC236}">
                <a16:creationId xmlns:a16="http://schemas.microsoft.com/office/drawing/2014/main" id="{EC06FB8D-C09D-8606-B325-BF126C675E76}"/>
              </a:ext>
            </a:extLst>
          </p:cNvPr>
          <p:cNvSpPr txBox="1">
            <a:spLocks noChangeArrowheads="1"/>
          </p:cNvSpPr>
          <p:nvPr/>
        </p:nvSpPr>
        <p:spPr bwMode="black">
          <a:xfrm>
            <a:off x="611560" y="2554289"/>
            <a:ext cx="8356228" cy="514672"/>
          </a:xfrm>
          <a:prstGeom prst="rect">
            <a:avLst/>
          </a:prstGeom>
          <a:noFill/>
          <a:ln w="9525">
            <a:noFill/>
            <a:miter lim="800000"/>
            <a:headEnd/>
            <a:tailEnd/>
          </a:ln>
        </p:spPr>
        <p:txBody>
          <a:bodyPr/>
          <a:lstStyle/>
          <a:p>
            <a:pPr marL="342900" indent="-342900" fontAlgn="auto">
              <a:lnSpc>
                <a:spcPct val="110000"/>
              </a:lnSpc>
              <a:spcBef>
                <a:spcPct val="20000"/>
              </a:spcBef>
              <a:spcAft>
                <a:spcPct val="5000"/>
              </a:spcAft>
              <a:buFont typeface="Arial" panose="020B0604020202020204" pitchFamily="34" charset="0"/>
              <a:buChar char="•"/>
              <a:defRPr/>
            </a:pPr>
            <a:r>
              <a:rPr lang="nl-NL" altLang="en-GB" sz="2400" kern="0" dirty="0">
                <a:solidFill>
                  <a:srgbClr val="000000"/>
                </a:solidFill>
                <a:latin typeface="Century Gothic" pitchFamily="34" charset="0"/>
                <a:cs typeface="+mn-cs"/>
              </a:rPr>
              <a:t>Geen </a:t>
            </a:r>
            <a:r>
              <a:rPr lang="nl-NL" altLang="en-GB" sz="2400" kern="0" dirty="0" err="1">
                <a:solidFill>
                  <a:srgbClr val="000000"/>
                </a:solidFill>
                <a:latin typeface="Century Gothic" pitchFamily="34" charset="0"/>
                <a:cs typeface="+mn-cs"/>
              </a:rPr>
              <a:t>cherry</a:t>
            </a:r>
            <a:r>
              <a:rPr lang="nl-NL" altLang="en-GB" sz="2400" kern="0" dirty="0">
                <a:solidFill>
                  <a:srgbClr val="000000"/>
                </a:solidFill>
                <a:latin typeface="Century Gothic" pitchFamily="34" charset="0"/>
                <a:cs typeface="+mn-cs"/>
              </a:rPr>
              <a:t> </a:t>
            </a:r>
            <a:r>
              <a:rPr lang="nl-NL" altLang="en-GB" sz="2400" kern="0" dirty="0" err="1">
                <a:solidFill>
                  <a:srgbClr val="000000"/>
                </a:solidFill>
                <a:latin typeface="Century Gothic" pitchFamily="34" charset="0"/>
                <a:cs typeface="+mn-cs"/>
              </a:rPr>
              <a:t>picking</a:t>
            </a:r>
            <a:r>
              <a:rPr lang="nl-NL" altLang="en-GB" sz="2400" kern="0" dirty="0">
                <a:solidFill>
                  <a:srgbClr val="000000"/>
                </a:solidFill>
                <a:latin typeface="Century Gothic" pitchFamily="34" charset="0"/>
                <a:cs typeface="+mn-cs"/>
              </a:rPr>
              <a:t>;</a:t>
            </a:r>
          </a:p>
          <a:p>
            <a:pPr fontAlgn="auto">
              <a:lnSpc>
                <a:spcPct val="110000"/>
              </a:lnSpc>
              <a:spcBef>
                <a:spcPct val="20000"/>
              </a:spcBef>
              <a:spcAft>
                <a:spcPct val="5000"/>
              </a:spcAft>
              <a:defRPr/>
            </a:pPr>
            <a:r>
              <a:rPr lang="nl-NL" altLang="en-GB" sz="2400" kern="0" dirty="0">
                <a:solidFill>
                  <a:srgbClr val="000000"/>
                </a:solidFill>
                <a:latin typeface="Century Gothic" pitchFamily="34" charset="0"/>
                <a:cs typeface="+mn-cs"/>
              </a:rPr>
              <a:t>		</a:t>
            </a:r>
          </a:p>
        </p:txBody>
      </p:sp>
      <p:sp>
        <p:nvSpPr>
          <p:cNvPr id="15" name="Titel 1">
            <a:extLst>
              <a:ext uri="{FF2B5EF4-FFF2-40B4-BE49-F238E27FC236}">
                <a16:creationId xmlns:a16="http://schemas.microsoft.com/office/drawing/2014/main" id="{FCBCEA28-3547-8A40-A4DD-A62B34CFB45D}"/>
              </a:ext>
            </a:extLst>
          </p:cNvPr>
          <p:cNvSpPr txBox="1">
            <a:spLocks/>
          </p:cNvSpPr>
          <p:nvPr/>
        </p:nvSpPr>
        <p:spPr>
          <a:xfrm>
            <a:off x="539750" y="1625600"/>
            <a:ext cx="8064500" cy="723900"/>
          </a:xfrm>
          <a:prstGeom prst="rect">
            <a:avLst/>
          </a:prstGeom>
        </p:spPr>
        <p:txBody>
          <a:bodyPr anchor="ctr">
            <a:normAutofit fontScale="85000" lnSpcReduction="10000"/>
          </a:bodyPr>
          <a:lstStyle>
            <a:lvl1pPr algn="l" defTabSz="914400" rtl="0" eaLnBrk="1" latinLnBrk="0" hangingPunct="1">
              <a:lnSpc>
                <a:spcPct val="80000"/>
              </a:lnSpc>
              <a:spcBef>
                <a:spcPct val="0"/>
              </a:spcBef>
              <a:buNone/>
              <a:defRPr sz="4400" kern="1200" cap="all" spc="100" baseline="0">
                <a:solidFill>
                  <a:schemeClr val="tx1">
                    <a:lumMod val="95000"/>
                    <a:lumOff val="5000"/>
                  </a:schemeClr>
                </a:solidFill>
                <a:latin typeface="+mj-lt"/>
                <a:ea typeface="+mj-ea"/>
                <a:cs typeface="+mj-cs"/>
              </a:defRPr>
            </a:lvl1pPr>
          </a:lstStyle>
          <a:p>
            <a:pPr algn="ctr" fontAlgn="auto">
              <a:lnSpc>
                <a:spcPct val="120000"/>
              </a:lnSpc>
              <a:spcAft>
                <a:spcPts val="0"/>
              </a:spcAft>
              <a:defRPr/>
            </a:pPr>
            <a:r>
              <a:rPr lang="nl-NL" altLang="nl-NL" b="1" dirty="0">
                <a:solidFill>
                  <a:srgbClr val="CC0000"/>
                </a:solidFill>
              </a:rPr>
              <a:t>Artikel 8 </a:t>
            </a:r>
            <a:r>
              <a:rPr lang="nl-NL" altLang="nl-NL" b="1" dirty="0" err="1">
                <a:solidFill>
                  <a:srgbClr val="CC0000"/>
                </a:solidFill>
              </a:rPr>
              <a:t>Waadi</a:t>
            </a:r>
            <a:r>
              <a:rPr lang="nl-NL" altLang="nl-NL" b="1" dirty="0">
                <a:solidFill>
                  <a:srgbClr val="CC0000"/>
                </a:solidFill>
              </a:rPr>
              <a:t> (gelijke behandeling)</a:t>
            </a:r>
          </a:p>
        </p:txBody>
      </p:sp>
      <p:sp>
        <p:nvSpPr>
          <p:cNvPr id="3" name="Rectangle 6">
            <a:extLst>
              <a:ext uri="{FF2B5EF4-FFF2-40B4-BE49-F238E27FC236}">
                <a16:creationId xmlns:a16="http://schemas.microsoft.com/office/drawing/2014/main" id="{8CDF90AA-D145-BF6E-09A6-D0F97FF64249}"/>
              </a:ext>
            </a:extLst>
          </p:cNvPr>
          <p:cNvSpPr txBox="1">
            <a:spLocks noChangeArrowheads="1"/>
          </p:cNvSpPr>
          <p:nvPr/>
        </p:nvSpPr>
        <p:spPr bwMode="black">
          <a:xfrm>
            <a:off x="611560" y="3274368"/>
            <a:ext cx="8356228" cy="514672"/>
          </a:xfrm>
          <a:prstGeom prst="rect">
            <a:avLst/>
          </a:prstGeom>
          <a:noFill/>
          <a:ln w="9525">
            <a:noFill/>
            <a:miter lim="800000"/>
            <a:headEnd/>
            <a:tailEnd/>
          </a:ln>
        </p:spPr>
        <p:txBody>
          <a:bodyPr/>
          <a:lstStyle/>
          <a:p>
            <a:pPr marL="342900" indent="-342900" fontAlgn="auto">
              <a:lnSpc>
                <a:spcPct val="110000"/>
              </a:lnSpc>
              <a:spcBef>
                <a:spcPct val="20000"/>
              </a:spcBef>
              <a:spcAft>
                <a:spcPct val="5000"/>
              </a:spcAft>
              <a:buFont typeface="Arial" panose="020B0604020202020204" pitchFamily="34" charset="0"/>
              <a:buChar char="•"/>
              <a:defRPr/>
            </a:pPr>
            <a:r>
              <a:rPr lang="nl-NL" altLang="en-GB" sz="2400" kern="0" dirty="0">
                <a:solidFill>
                  <a:srgbClr val="000000"/>
                </a:solidFill>
                <a:latin typeface="Century Gothic" pitchFamily="34" charset="0"/>
                <a:cs typeface="+mn-cs"/>
              </a:rPr>
              <a:t>CAO inlener;</a:t>
            </a:r>
          </a:p>
          <a:p>
            <a:pPr fontAlgn="auto">
              <a:lnSpc>
                <a:spcPct val="110000"/>
              </a:lnSpc>
              <a:spcBef>
                <a:spcPct val="20000"/>
              </a:spcBef>
              <a:spcAft>
                <a:spcPct val="5000"/>
              </a:spcAft>
              <a:defRPr/>
            </a:pPr>
            <a:br>
              <a:rPr lang="nl-NL" altLang="en-GB" sz="2400" kern="0" dirty="0">
                <a:solidFill>
                  <a:srgbClr val="000000"/>
                </a:solidFill>
                <a:latin typeface="Century Gothic" pitchFamily="34" charset="0"/>
                <a:cs typeface="+mn-cs"/>
              </a:rPr>
            </a:br>
            <a:r>
              <a:rPr lang="nl-NL" altLang="en-GB" sz="2400" kern="0" dirty="0">
                <a:solidFill>
                  <a:srgbClr val="000000"/>
                </a:solidFill>
                <a:latin typeface="Century Gothic" pitchFamily="34" charset="0"/>
                <a:cs typeface="+mn-cs"/>
              </a:rPr>
              <a:t>		</a:t>
            </a:r>
          </a:p>
        </p:txBody>
      </p:sp>
      <p:sp>
        <p:nvSpPr>
          <p:cNvPr id="4" name="Rectangle 6">
            <a:extLst>
              <a:ext uri="{FF2B5EF4-FFF2-40B4-BE49-F238E27FC236}">
                <a16:creationId xmlns:a16="http://schemas.microsoft.com/office/drawing/2014/main" id="{3C5A4C98-2360-2B54-F817-A3EE109F656C}"/>
              </a:ext>
            </a:extLst>
          </p:cNvPr>
          <p:cNvSpPr txBox="1">
            <a:spLocks noChangeArrowheads="1"/>
          </p:cNvSpPr>
          <p:nvPr/>
        </p:nvSpPr>
        <p:spPr bwMode="black">
          <a:xfrm>
            <a:off x="611560" y="4069655"/>
            <a:ext cx="8356228" cy="514672"/>
          </a:xfrm>
          <a:prstGeom prst="rect">
            <a:avLst/>
          </a:prstGeom>
          <a:noFill/>
          <a:ln w="9525">
            <a:noFill/>
            <a:miter lim="800000"/>
            <a:headEnd/>
            <a:tailEnd/>
          </a:ln>
        </p:spPr>
        <p:txBody>
          <a:bodyPr/>
          <a:lstStyle/>
          <a:p>
            <a:pPr marL="342900" indent="-342900" fontAlgn="auto">
              <a:lnSpc>
                <a:spcPct val="110000"/>
              </a:lnSpc>
              <a:spcBef>
                <a:spcPct val="20000"/>
              </a:spcBef>
              <a:spcAft>
                <a:spcPct val="5000"/>
              </a:spcAft>
              <a:buFont typeface="Arial" panose="020B0604020202020204" pitchFamily="34" charset="0"/>
              <a:buChar char="•"/>
              <a:defRPr/>
            </a:pPr>
            <a:r>
              <a:rPr lang="nl-NL" altLang="en-GB" sz="2400" kern="0" dirty="0">
                <a:solidFill>
                  <a:srgbClr val="000000"/>
                </a:solidFill>
                <a:latin typeface="Century Gothic" pitchFamily="34" charset="0"/>
                <a:cs typeface="+mn-cs"/>
              </a:rPr>
              <a:t>AVV Uitzend CAO (&gt;50% premieplichtig loon verdiend met uitzenden);</a:t>
            </a:r>
          </a:p>
          <a:p>
            <a:pPr fontAlgn="auto">
              <a:lnSpc>
                <a:spcPct val="110000"/>
              </a:lnSpc>
              <a:spcBef>
                <a:spcPct val="20000"/>
              </a:spcBef>
              <a:spcAft>
                <a:spcPct val="5000"/>
              </a:spcAft>
              <a:defRPr/>
            </a:pPr>
            <a:br>
              <a:rPr lang="nl-NL" altLang="en-GB" sz="2400" kern="0" dirty="0">
                <a:solidFill>
                  <a:srgbClr val="000000"/>
                </a:solidFill>
                <a:latin typeface="Century Gothic" pitchFamily="34" charset="0"/>
                <a:cs typeface="+mn-cs"/>
              </a:rPr>
            </a:br>
            <a:r>
              <a:rPr lang="nl-NL" altLang="en-GB" sz="2400" kern="0" dirty="0">
                <a:solidFill>
                  <a:srgbClr val="000000"/>
                </a:solidFill>
                <a:latin typeface="Century Gothic" pitchFamily="34" charset="0"/>
                <a:cs typeface="+mn-cs"/>
              </a:rPr>
              <a:t>		</a:t>
            </a:r>
          </a:p>
        </p:txBody>
      </p:sp>
      <p:pic>
        <p:nvPicPr>
          <p:cNvPr id="5" name="Picture 6">
            <a:extLst>
              <a:ext uri="{FF2B5EF4-FFF2-40B4-BE49-F238E27FC236}">
                <a16:creationId xmlns:a16="http://schemas.microsoft.com/office/drawing/2014/main" id="{7E672664-4A61-EB8E-76DA-982F076A720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p:blipFill>
        <p:spPr bwMode="auto">
          <a:xfrm>
            <a:off x="330343" y="188640"/>
            <a:ext cx="3278708" cy="12610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Afbeelding 11">
            <a:extLst>
              <a:ext uri="{FF2B5EF4-FFF2-40B4-BE49-F238E27FC236}">
                <a16:creationId xmlns:a16="http://schemas.microsoft.com/office/drawing/2014/main" id="{1D1228B5-D6C8-784F-74EC-DB3E4CB9DADF}"/>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bwMode="auto">
          <a:xfrm>
            <a:off x="7449121" y="0"/>
            <a:ext cx="1443038" cy="11772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11259450"/>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3" grpId="0"/>
      <p:bldP spid="4" grpId="0"/>
    </p:bld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Tijdelijke aanduiding voor afbeelding 2">
            <a:extLst>
              <a:ext uri="{FF2B5EF4-FFF2-40B4-BE49-F238E27FC236}">
                <a16:creationId xmlns:a16="http://schemas.microsoft.com/office/drawing/2014/main" id="{831CCE6B-B697-396C-EDBD-928210556BCC}"/>
              </a:ext>
            </a:extLst>
          </p:cNvPr>
          <p:cNvPicPr>
            <a:picLocks noGrp="1" noChangeAspect="1"/>
          </p:cNvPicPr>
          <p:nvPr>
            <p:ph type="pic" idx="1"/>
          </p:nvPr>
        </p:nvPicPr>
        <p:blipFill>
          <a:blip r:embed="rId3">
            <a:extLst>
              <a:ext uri="{28A0092B-C50C-407E-A947-70E740481C1C}">
                <a14:useLocalDpi xmlns:a14="http://schemas.microsoft.com/office/drawing/2010/main" val="0"/>
              </a:ext>
            </a:extLst>
          </a:blip>
          <a:srcRect t="13285" b="13285"/>
          <a:stretch>
            <a:fillRect/>
          </a:stretch>
        </p:blipFill>
        <p:spPr>
          <a:xfrm>
            <a:off x="0" y="0"/>
            <a:ext cx="9142413" cy="7101408"/>
          </a:xfrm>
        </p:spPr>
      </p:pic>
      <p:sp>
        <p:nvSpPr>
          <p:cNvPr id="10" name="Tijdelijke aanduiding voor tekst 9">
            <a:extLst>
              <a:ext uri="{FF2B5EF4-FFF2-40B4-BE49-F238E27FC236}">
                <a16:creationId xmlns:a16="http://schemas.microsoft.com/office/drawing/2014/main" id="{04CDB52D-F9CD-2500-17EC-C3D5FD4C127D}"/>
              </a:ext>
            </a:extLst>
          </p:cNvPr>
          <p:cNvSpPr>
            <a:spLocks noGrp="1"/>
          </p:cNvSpPr>
          <p:nvPr>
            <p:ph type="body" sz="half" idx="2"/>
          </p:nvPr>
        </p:nvSpPr>
        <p:spPr>
          <a:xfrm>
            <a:off x="6457950" y="4959350"/>
            <a:ext cx="2400300" cy="1463675"/>
          </a:xfrm>
        </p:spPr>
        <p:txBody>
          <a:bodyPr rtlCol="0"/>
          <a:lstStyle/>
          <a:p>
            <a:pPr fontAlgn="auto">
              <a:defRPr/>
            </a:pPr>
            <a:endParaRPr lang="nl-NL"/>
          </a:p>
        </p:txBody>
      </p:sp>
      <p:sp>
        <p:nvSpPr>
          <p:cNvPr id="7" name="Rectangle 6">
            <a:extLst>
              <a:ext uri="{FF2B5EF4-FFF2-40B4-BE49-F238E27FC236}">
                <a16:creationId xmlns:a16="http://schemas.microsoft.com/office/drawing/2014/main" id="{EC06FB8D-C09D-8606-B325-BF126C675E76}"/>
              </a:ext>
            </a:extLst>
          </p:cNvPr>
          <p:cNvSpPr txBox="1">
            <a:spLocks noChangeArrowheads="1"/>
          </p:cNvSpPr>
          <p:nvPr/>
        </p:nvSpPr>
        <p:spPr bwMode="black">
          <a:xfrm>
            <a:off x="611560" y="2554289"/>
            <a:ext cx="8356228" cy="514672"/>
          </a:xfrm>
          <a:prstGeom prst="rect">
            <a:avLst/>
          </a:prstGeom>
          <a:noFill/>
          <a:ln w="9525">
            <a:noFill/>
            <a:miter lim="800000"/>
            <a:headEnd/>
            <a:tailEnd/>
          </a:ln>
        </p:spPr>
        <p:txBody>
          <a:bodyPr/>
          <a:lstStyle/>
          <a:p>
            <a:pPr marL="342900" indent="-342900" fontAlgn="auto">
              <a:lnSpc>
                <a:spcPct val="110000"/>
              </a:lnSpc>
              <a:spcBef>
                <a:spcPct val="20000"/>
              </a:spcBef>
              <a:spcAft>
                <a:spcPct val="5000"/>
              </a:spcAft>
              <a:buFont typeface="Arial" panose="020B0604020202020204" pitchFamily="34" charset="0"/>
              <a:buChar char="•"/>
              <a:defRPr/>
            </a:pPr>
            <a:r>
              <a:rPr lang="nl-NL" altLang="en-GB" sz="2400" kern="0" dirty="0">
                <a:solidFill>
                  <a:srgbClr val="000000"/>
                </a:solidFill>
                <a:latin typeface="Century Gothic" pitchFamily="34" charset="0"/>
                <a:cs typeface="+mn-cs"/>
              </a:rPr>
              <a:t>(Nog) geen wettelijke definitie (Concept EU richtlijn)</a:t>
            </a:r>
          </a:p>
          <a:p>
            <a:pPr fontAlgn="auto">
              <a:lnSpc>
                <a:spcPct val="110000"/>
              </a:lnSpc>
              <a:spcBef>
                <a:spcPct val="20000"/>
              </a:spcBef>
              <a:spcAft>
                <a:spcPct val="5000"/>
              </a:spcAft>
              <a:defRPr/>
            </a:pPr>
            <a:r>
              <a:rPr lang="nl-NL" altLang="en-GB" sz="2400" kern="0" dirty="0">
                <a:solidFill>
                  <a:srgbClr val="000000"/>
                </a:solidFill>
                <a:latin typeface="Century Gothic" pitchFamily="34" charset="0"/>
                <a:cs typeface="+mn-cs"/>
              </a:rPr>
              <a:t>		</a:t>
            </a:r>
          </a:p>
        </p:txBody>
      </p:sp>
      <p:sp>
        <p:nvSpPr>
          <p:cNvPr id="15" name="Titel 1">
            <a:extLst>
              <a:ext uri="{FF2B5EF4-FFF2-40B4-BE49-F238E27FC236}">
                <a16:creationId xmlns:a16="http://schemas.microsoft.com/office/drawing/2014/main" id="{FCBCEA28-3547-8A40-A4DD-A62B34CFB45D}"/>
              </a:ext>
            </a:extLst>
          </p:cNvPr>
          <p:cNvSpPr txBox="1">
            <a:spLocks/>
          </p:cNvSpPr>
          <p:nvPr/>
        </p:nvSpPr>
        <p:spPr>
          <a:xfrm>
            <a:off x="539750" y="1625600"/>
            <a:ext cx="8064500" cy="723900"/>
          </a:xfrm>
          <a:prstGeom prst="rect">
            <a:avLst/>
          </a:prstGeom>
        </p:spPr>
        <p:txBody>
          <a:bodyPr anchor="ctr">
            <a:normAutofit fontScale="92500" lnSpcReduction="20000"/>
          </a:bodyPr>
          <a:lstStyle>
            <a:lvl1pPr algn="l" defTabSz="914400" rtl="0" eaLnBrk="1" latinLnBrk="0" hangingPunct="1">
              <a:lnSpc>
                <a:spcPct val="80000"/>
              </a:lnSpc>
              <a:spcBef>
                <a:spcPct val="0"/>
              </a:spcBef>
              <a:buNone/>
              <a:defRPr sz="4400" kern="1200" cap="all" spc="100" baseline="0">
                <a:solidFill>
                  <a:schemeClr val="tx1">
                    <a:lumMod val="95000"/>
                    <a:lumOff val="5000"/>
                  </a:schemeClr>
                </a:solidFill>
                <a:latin typeface="+mj-lt"/>
                <a:ea typeface="+mj-ea"/>
                <a:cs typeface="+mj-cs"/>
              </a:defRPr>
            </a:lvl1pPr>
          </a:lstStyle>
          <a:p>
            <a:pPr algn="ctr" fontAlgn="auto">
              <a:lnSpc>
                <a:spcPct val="120000"/>
              </a:lnSpc>
              <a:spcAft>
                <a:spcPts val="0"/>
              </a:spcAft>
              <a:defRPr/>
            </a:pPr>
            <a:r>
              <a:rPr lang="nl-NL" altLang="nl-NL" b="1" dirty="0">
                <a:solidFill>
                  <a:srgbClr val="CC0000"/>
                </a:solidFill>
              </a:rPr>
              <a:t>WETSWIJZIGINGEN PLATFORM ARBEID</a:t>
            </a:r>
          </a:p>
        </p:txBody>
      </p:sp>
      <p:sp>
        <p:nvSpPr>
          <p:cNvPr id="3" name="Rectangle 6">
            <a:extLst>
              <a:ext uri="{FF2B5EF4-FFF2-40B4-BE49-F238E27FC236}">
                <a16:creationId xmlns:a16="http://schemas.microsoft.com/office/drawing/2014/main" id="{8CDF90AA-D145-BF6E-09A6-D0F97FF64249}"/>
              </a:ext>
            </a:extLst>
          </p:cNvPr>
          <p:cNvSpPr txBox="1">
            <a:spLocks noChangeArrowheads="1"/>
          </p:cNvSpPr>
          <p:nvPr/>
        </p:nvSpPr>
        <p:spPr bwMode="black">
          <a:xfrm>
            <a:off x="611560" y="3274368"/>
            <a:ext cx="8356228" cy="514672"/>
          </a:xfrm>
          <a:prstGeom prst="rect">
            <a:avLst/>
          </a:prstGeom>
          <a:noFill/>
          <a:ln w="9525">
            <a:noFill/>
            <a:miter lim="800000"/>
            <a:headEnd/>
            <a:tailEnd/>
          </a:ln>
        </p:spPr>
        <p:txBody>
          <a:bodyPr/>
          <a:lstStyle/>
          <a:p>
            <a:pPr marL="342900" indent="-342900" fontAlgn="auto">
              <a:lnSpc>
                <a:spcPct val="110000"/>
              </a:lnSpc>
              <a:spcBef>
                <a:spcPct val="20000"/>
              </a:spcBef>
              <a:spcAft>
                <a:spcPct val="5000"/>
              </a:spcAft>
              <a:buFont typeface="Arial" panose="020B0604020202020204" pitchFamily="34" charset="0"/>
              <a:buChar char="•"/>
              <a:defRPr/>
            </a:pPr>
            <a:r>
              <a:rPr lang="nl-NL" altLang="en-GB" sz="2400" kern="0" dirty="0">
                <a:solidFill>
                  <a:srgbClr val="000000"/>
                </a:solidFill>
                <a:latin typeface="Century Gothic" pitchFamily="34" charset="0"/>
                <a:cs typeface="+mn-cs"/>
              </a:rPr>
              <a:t>Digitaal arbeidsplatform: </a:t>
            </a:r>
            <a:r>
              <a:rPr lang="nl-NL" altLang="en-GB" sz="2400" i="1" kern="0" dirty="0">
                <a:solidFill>
                  <a:srgbClr val="000000"/>
                </a:solidFill>
                <a:latin typeface="Century Gothic" pitchFamily="34" charset="0"/>
                <a:cs typeface="+mn-cs"/>
              </a:rPr>
              <a:t>een natuurlijke of </a:t>
            </a:r>
            <a:r>
              <a:rPr lang="nl-NL" altLang="en-GB" sz="2400" i="1" kern="0" dirty="0" err="1">
                <a:solidFill>
                  <a:srgbClr val="000000"/>
                </a:solidFill>
                <a:latin typeface="Century Gothic" pitchFamily="34" charset="0"/>
                <a:cs typeface="+mn-cs"/>
              </a:rPr>
              <a:t>rechtsperoon</a:t>
            </a:r>
            <a:r>
              <a:rPr lang="nl-NL" altLang="en-GB" sz="2400" i="1" kern="0" dirty="0">
                <a:solidFill>
                  <a:srgbClr val="000000"/>
                </a:solidFill>
                <a:latin typeface="Century Gothic" pitchFamily="34" charset="0"/>
                <a:cs typeface="+mn-cs"/>
              </a:rPr>
              <a:t> die een commerciële dienst levert, via een app/website, die op verzoek van een afnemer verstrekt en welke een noodzakelijk en essentieel onderdeel is van de organisatie van het werk dat door personeel wordt verricht</a:t>
            </a:r>
          </a:p>
          <a:p>
            <a:pPr fontAlgn="auto">
              <a:lnSpc>
                <a:spcPct val="110000"/>
              </a:lnSpc>
              <a:spcBef>
                <a:spcPct val="20000"/>
              </a:spcBef>
              <a:spcAft>
                <a:spcPct val="5000"/>
              </a:spcAft>
              <a:defRPr/>
            </a:pPr>
            <a:br>
              <a:rPr lang="nl-NL" altLang="en-GB" sz="2400" kern="0" dirty="0">
                <a:solidFill>
                  <a:srgbClr val="000000"/>
                </a:solidFill>
                <a:latin typeface="Century Gothic" pitchFamily="34" charset="0"/>
                <a:cs typeface="+mn-cs"/>
              </a:rPr>
            </a:br>
            <a:r>
              <a:rPr lang="nl-NL" altLang="en-GB" sz="2400" kern="0" dirty="0">
                <a:solidFill>
                  <a:srgbClr val="000000"/>
                </a:solidFill>
                <a:latin typeface="Century Gothic" pitchFamily="34" charset="0"/>
                <a:cs typeface="+mn-cs"/>
              </a:rPr>
              <a:t>		</a:t>
            </a:r>
          </a:p>
        </p:txBody>
      </p:sp>
      <p:pic>
        <p:nvPicPr>
          <p:cNvPr id="4" name="Picture 6">
            <a:extLst>
              <a:ext uri="{FF2B5EF4-FFF2-40B4-BE49-F238E27FC236}">
                <a16:creationId xmlns:a16="http://schemas.microsoft.com/office/drawing/2014/main" id="{AFB6CD09-46A0-0832-54C1-E1658D65DD4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p:blipFill>
        <p:spPr bwMode="auto">
          <a:xfrm>
            <a:off x="330343" y="188640"/>
            <a:ext cx="3278708" cy="12610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Afbeelding 11">
            <a:extLst>
              <a:ext uri="{FF2B5EF4-FFF2-40B4-BE49-F238E27FC236}">
                <a16:creationId xmlns:a16="http://schemas.microsoft.com/office/drawing/2014/main" id="{F667B740-1508-971D-651B-B4F283B30D4A}"/>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bwMode="auto">
          <a:xfrm>
            <a:off x="7449121" y="0"/>
            <a:ext cx="1443038" cy="11772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01447540"/>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3" grpId="0"/>
    </p:bld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Tijdelijke aanduiding voor afbeelding 2">
            <a:extLst>
              <a:ext uri="{FF2B5EF4-FFF2-40B4-BE49-F238E27FC236}">
                <a16:creationId xmlns:a16="http://schemas.microsoft.com/office/drawing/2014/main" id="{373B1C43-D93C-C6D4-8159-F24C166B0664}"/>
              </a:ext>
            </a:extLst>
          </p:cNvPr>
          <p:cNvPicPr>
            <a:picLocks noGrp="1" noChangeAspect="1"/>
          </p:cNvPicPr>
          <p:nvPr>
            <p:ph type="pic" idx="1"/>
          </p:nvPr>
        </p:nvPicPr>
        <p:blipFill>
          <a:blip r:embed="rId3">
            <a:extLst>
              <a:ext uri="{28A0092B-C50C-407E-A947-70E740481C1C}">
                <a14:useLocalDpi xmlns:a14="http://schemas.microsoft.com/office/drawing/2010/main" val="0"/>
              </a:ext>
            </a:extLst>
          </a:blip>
          <a:srcRect t="13285" b="13285"/>
          <a:stretch>
            <a:fillRect/>
          </a:stretch>
        </p:blipFill>
        <p:spPr>
          <a:xfrm>
            <a:off x="0" y="0"/>
            <a:ext cx="9142413" cy="7101408"/>
          </a:xfrm>
        </p:spPr>
      </p:pic>
      <p:sp>
        <p:nvSpPr>
          <p:cNvPr id="10" name="Tijdelijke aanduiding voor tekst 9">
            <a:extLst>
              <a:ext uri="{FF2B5EF4-FFF2-40B4-BE49-F238E27FC236}">
                <a16:creationId xmlns:a16="http://schemas.microsoft.com/office/drawing/2014/main" id="{04CDB52D-F9CD-2500-17EC-C3D5FD4C127D}"/>
              </a:ext>
            </a:extLst>
          </p:cNvPr>
          <p:cNvSpPr>
            <a:spLocks noGrp="1"/>
          </p:cNvSpPr>
          <p:nvPr>
            <p:ph type="body" sz="half" idx="2"/>
          </p:nvPr>
        </p:nvSpPr>
        <p:spPr>
          <a:xfrm>
            <a:off x="6457950" y="4959350"/>
            <a:ext cx="2400300" cy="1463675"/>
          </a:xfrm>
        </p:spPr>
        <p:txBody>
          <a:bodyPr rtlCol="0"/>
          <a:lstStyle/>
          <a:p>
            <a:pPr fontAlgn="auto">
              <a:defRPr/>
            </a:pPr>
            <a:endParaRPr lang="nl-NL"/>
          </a:p>
        </p:txBody>
      </p:sp>
      <p:sp>
        <p:nvSpPr>
          <p:cNvPr id="7" name="Rectangle 6">
            <a:extLst>
              <a:ext uri="{FF2B5EF4-FFF2-40B4-BE49-F238E27FC236}">
                <a16:creationId xmlns:a16="http://schemas.microsoft.com/office/drawing/2014/main" id="{EC06FB8D-C09D-8606-B325-BF126C675E76}"/>
              </a:ext>
            </a:extLst>
          </p:cNvPr>
          <p:cNvSpPr txBox="1">
            <a:spLocks noChangeArrowheads="1"/>
          </p:cNvSpPr>
          <p:nvPr/>
        </p:nvSpPr>
        <p:spPr bwMode="black">
          <a:xfrm>
            <a:off x="611560" y="2554289"/>
            <a:ext cx="8356228" cy="514672"/>
          </a:xfrm>
          <a:prstGeom prst="rect">
            <a:avLst/>
          </a:prstGeom>
          <a:noFill/>
          <a:ln w="9525">
            <a:noFill/>
            <a:miter lim="800000"/>
            <a:headEnd/>
            <a:tailEnd/>
          </a:ln>
        </p:spPr>
        <p:txBody>
          <a:bodyPr/>
          <a:lstStyle/>
          <a:p>
            <a:pPr marL="342900" indent="-342900" fontAlgn="auto">
              <a:lnSpc>
                <a:spcPct val="110000"/>
              </a:lnSpc>
              <a:spcBef>
                <a:spcPct val="20000"/>
              </a:spcBef>
              <a:spcAft>
                <a:spcPct val="5000"/>
              </a:spcAft>
              <a:buFont typeface="Arial" panose="020B0604020202020204" pitchFamily="34" charset="0"/>
              <a:buChar char="•"/>
              <a:defRPr/>
            </a:pPr>
            <a:r>
              <a:rPr lang="nl-NL" altLang="en-GB" sz="2400" kern="0" dirty="0" err="1">
                <a:solidFill>
                  <a:srgbClr val="000000"/>
                </a:solidFill>
                <a:latin typeface="Century Gothic" pitchFamily="34" charset="0"/>
                <a:cs typeface="+mn-cs"/>
              </a:rPr>
              <a:t>Deliveroo</a:t>
            </a:r>
            <a:r>
              <a:rPr lang="nl-NL" altLang="en-GB" sz="2400" kern="0" dirty="0">
                <a:solidFill>
                  <a:srgbClr val="000000"/>
                </a:solidFill>
                <a:latin typeface="Century Gothic" pitchFamily="34" charset="0"/>
                <a:cs typeface="+mn-cs"/>
              </a:rPr>
              <a:t> 15 januari 2019 </a:t>
            </a:r>
            <a:r>
              <a:rPr lang="nl-NL" sz="2400" dirty="0"/>
              <a:t>ECLI:NL:RBAMS:2019:198;</a:t>
            </a:r>
          </a:p>
          <a:p>
            <a:pPr fontAlgn="auto">
              <a:lnSpc>
                <a:spcPct val="110000"/>
              </a:lnSpc>
              <a:spcBef>
                <a:spcPct val="20000"/>
              </a:spcBef>
              <a:spcAft>
                <a:spcPct val="5000"/>
              </a:spcAft>
              <a:defRPr/>
            </a:pPr>
            <a:endParaRPr lang="nl-NL" altLang="en-GB" sz="2400" kern="0" dirty="0">
              <a:solidFill>
                <a:srgbClr val="000000"/>
              </a:solidFill>
              <a:latin typeface="Century Gothic" pitchFamily="34" charset="0"/>
              <a:cs typeface="+mn-cs"/>
            </a:endParaRPr>
          </a:p>
          <a:p>
            <a:pPr fontAlgn="auto">
              <a:lnSpc>
                <a:spcPct val="110000"/>
              </a:lnSpc>
              <a:spcBef>
                <a:spcPct val="20000"/>
              </a:spcBef>
              <a:spcAft>
                <a:spcPct val="5000"/>
              </a:spcAft>
              <a:defRPr/>
            </a:pPr>
            <a:r>
              <a:rPr lang="nl-NL" altLang="en-GB" sz="2400" kern="0" dirty="0">
                <a:solidFill>
                  <a:srgbClr val="000000"/>
                </a:solidFill>
                <a:latin typeface="Century Gothic" pitchFamily="34" charset="0"/>
                <a:cs typeface="+mn-cs"/>
              </a:rPr>
              <a:t>		</a:t>
            </a:r>
          </a:p>
        </p:txBody>
      </p:sp>
      <p:sp>
        <p:nvSpPr>
          <p:cNvPr id="15" name="Titel 1">
            <a:extLst>
              <a:ext uri="{FF2B5EF4-FFF2-40B4-BE49-F238E27FC236}">
                <a16:creationId xmlns:a16="http://schemas.microsoft.com/office/drawing/2014/main" id="{FCBCEA28-3547-8A40-A4DD-A62B34CFB45D}"/>
              </a:ext>
            </a:extLst>
          </p:cNvPr>
          <p:cNvSpPr txBox="1">
            <a:spLocks/>
          </p:cNvSpPr>
          <p:nvPr/>
        </p:nvSpPr>
        <p:spPr>
          <a:xfrm>
            <a:off x="539750" y="1625600"/>
            <a:ext cx="8064500" cy="723900"/>
          </a:xfrm>
          <a:prstGeom prst="rect">
            <a:avLst/>
          </a:prstGeom>
        </p:spPr>
        <p:txBody>
          <a:bodyPr anchor="ctr">
            <a:normAutofit fontScale="92500" lnSpcReduction="20000"/>
          </a:bodyPr>
          <a:lstStyle>
            <a:lvl1pPr algn="l" defTabSz="914400" rtl="0" eaLnBrk="1" latinLnBrk="0" hangingPunct="1">
              <a:lnSpc>
                <a:spcPct val="80000"/>
              </a:lnSpc>
              <a:spcBef>
                <a:spcPct val="0"/>
              </a:spcBef>
              <a:buNone/>
              <a:defRPr sz="4400" kern="1200" cap="all" spc="100" baseline="0">
                <a:solidFill>
                  <a:schemeClr val="tx1">
                    <a:lumMod val="95000"/>
                    <a:lumOff val="5000"/>
                  </a:schemeClr>
                </a:solidFill>
                <a:latin typeface="+mj-lt"/>
                <a:ea typeface="+mj-ea"/>
                <a:cs typeface="+mj-cs"/>
              </a:defRPr>
            </a:lvl1pPr>
          </a:lstStyle>
          <a:p>
            <a:pPr algn="ctr" fontAlgn="auto">
              <a:lnSpc>
                <a:spcPct val="120000"/>
              </a:lnSpc>
              <a:spcAft>
                <a:spcPts val="0"/>
              </a:spcAft>
              <a:defRPr/>
            </a:pPr>
            <a:r>
              <a:rPr lang="nl-NL" altLang="nl-NL" b="1" dirty="0">
                <a:solidFill>
                  <a:srgbClr val="CC0000"/>
                </a:solidFill>
              </a:rPr>
              <a:t>ontwikkelingen PLATFORM ARBEID</a:t>
            </a:r>
          </a:p>
        </p:txBody>
      </p:sp>
      <p:sp>
        <p:nvSpPr>
          <p:cNvPr id="3" name="Rectangle 6">
            <a:extLst>
              <a:ext uri="{FF2B5EF4-FFF2-40B4-BE49-F238E27FC236}">
                <a16:creationId xmlns:a16="http://schemas.microsoft.com/office/drawing/2014/main" id="{8CDF90AA-D145-BF6E-09A6-D0F97FF64249}"/>
              </a:ext>
            </a:extLst>
          </p:cNvPr>
          <p:cNvSpPr txBox="1">
            <a:spLocks noChangeArrowheads="1"/>
          </p:cNvSpPr>
          <p:nvPr/>
        </p:nvSpPr>
        <p:spPr bwMode="black">
          <a:xfrm>
            <a:off x="611560" y="3274368"/>
            <a:ext cx="8356228" cy="514672"/>
          </a:xfrm>
          <a:prstGeom prst="rect">
            <a:avLst/>
          </a:prstGeom>
          <a:noFill/>
          <a:ln w="9525">
            <a:noFill/>
            <a:miter lim="800000"/>
            <a:headEnd/>
            <a:tailEnd/>
          </a:ln>
        </p:spPr>
        <p:txBody>
          <a:bodyPr/>
          <a:lstStyle/>
          <a:p>
            <a:pPr marL="342900" indent="-342900" fontAlgn="auto">
              <a:lnSpc>
                <a:spcPct val="110000"/>
              </a:lnSpc>
              <a:spcBef>
                <a:spcPct val="20000"/>
              </a:spcBef>
              <a:spcAft>
                <a:spcPct val="5000"/>
              </a:spcAft>
              <a:buFont typeface="Arial" panose="020B0604020202020204" pitchFamily="34" charset="0"/>
              <a:buChar char="•"/>
              <a:defRPr/>
            </a:pPr>
            <a:r>
              <a:rPr lang="nl-NL" altLang="en-GB" sz="2400" kern="0" dirty="0" err="1">
                <a:solidFill>
                  <a:srgbClr val="000000"/>
                </a:solidFill>
                <a:latin typeface="Century Gothic" pitchFamily="34" charset="0"/>
                <a:cs typeface="+mn-cs"/>
              </a:rPr>
              <a:t>Helplinq</a:t>
            </a:r>
            <a:r>
              <a:rPr lang="nl-NL" altLang="en-GB" sz="2400" kern="0" dirty="0">
                <a:solidFill>
                  <a:srgbClr val="000000"/>
                </a:solidFill>
                <a:latin typeface="Century Gothic" pitchFamily="34" charset="0"/>
                <a:cs typeface="+mn-cs"/>
              </a:rPr>
              <a:t> 1 juli 2019 </a:t>
            </a:r>
            <a:r>
              <a:rPr lang="nl-NL" sz="2400" dirty="0"/>
              <a:t>ECLI:NL:RBAMS:2019:4546;</a:t>
            </a:r>
          </a:p>
          <a:p>
            <a:pPr marL="342900" indent="-342900" fontAlgn="auto">
              <a:lnSpc>
                <a:spcPct val="110000"/>
              </a:lnSpc>
              <a:spcBef>
                <a:spcPct val="20000"/>
              </a:spcBef>
              <a:spcAft>
                <a:spcPct val="5000"/>
              </a:spcAft>
              <a:buFont typeface="Arial" panose="020B0604020202020204" pitchFamily="34" charset="0"/>
              <a:buChar char="•"/>
              <a:defRPr/>
            </a:pPr>
            <a:r>
              <a:rPr lang="nl-NL" altLang="en-GB" sz="2400" kern="0" dirty="0">
                <a:solidFill>
                  <a:srgbClr val="000000"/>
                </a:solidFill>
                <a:latin typeface="Century Gothic" pitchFamily="34" charset="0"/>
                <a:cs typeface="+mn-cs"/>
              </a:rPr>
              <a:t>Rapport commissie Borstlap 23 januari 2020 (werknemer tenzij, rechtsvermoeden);</a:t>
            </a:r>
          </a:p>
          <a:p>
            <a:pPr marL="342900" indent="-342900" fontAlgn="auto">
              <a:lnSpc>
                <a:spcPct val="110000"/>
              </a:lnSpc>
              <a:spcBef>
                <a:spcPct val="20000"/>
              </a:spcBef>
              <a:spcAft>
                <a:spcPct val="5000"/>
              </a:spcAft>
              <a:buFont typeface="Arial" panose="020B0604020202020204" pitchFamily="34" charset="0"/>
              <a:buChar char="•"/>
              <a:defRPr/>
            </a:pPr>
            <a:r>
              <a:rPr lang="nl-NL" altLang="en-GB" sz="2400" kern="0" dirty="0">
                <a:solidFill>
                  <a:srgbClr val="000000"/>
                </a:solidFill>
                <a:latin typeface="Century Gothic" pitchFamily="34" charset="0"/>
                <a:cs typeface="+mn-cs"/>
              </a:rPr>
              <a:t>11 november 2020, reactie Kabinet op rapport (bespreken met Europese Commissie);</a:t>
            </a:r>
          </a:p>
          <a:p>
            <a:pPr marL="342900" indent="-342900" fontAlgn="auto">
              <a:lnSpc>
                <a:spcPct val="110000"/>
              </a:lnSpc>
              <a:spcBef>
                <a:spcPct val="20000"/>
              </a:spcBef>
              <a:spcAft>
                <a:spcPct val="5000"/>
              </a:spcAft>
              <a:buFont typeface="Arial" panose="020B0604020202020204" pitchFamily="34" charset="0"/>
              <a:buChar char="•"/>
              <a:defRPr/>
            </a:pPr>
            <a:r>
              <a:rPr lang="nl-NL" altLang="en-GB" sz="2400" kern="0" dirty="0">
                <a:solidFill>
                  <a:srgbClr val="000000"/>
                </a:solidFill>
                <a:latin typeface="Century Gothic" pitchFamily="34" charset="0"/>
                <a:cs typeface="+mn-cs"/>
              </a:rPr>
              <a:t>Februari en september 2021 Hoger beroep </a:t>
            </a:r>
            <a:r>
              <a:rPr lang="nl-NL" altLang="en-GB" sz="2400" kern="0" dirty="0" err="1">
                <a:solidFill>
                  <a:srgbClr val="000000"/>
                </a:solidFill>
                <a:latin typeface="Century Gothic" pitchFamily="34" charset="0"/>
                <a:cs typeface="+mn-cs"/>
              </a:rPr>
              <a:t>Deliveroo</a:t>
            </a:r>
            <a:r>
              <a:rPr lang="nl-NL" altLang="en-GB" sz="2400" kern="0" dirty="0">
                <a:solidFill>
                  <a:srgbClr val="000000"/>
                </a:solidFill>
                <a:latin typeface="Century Gothic" pitchFamily="34" charset="0"/>
                <a:cs typeface="+mn-cs"/>
              </a:rPr>
              <a:t> en </a:t>
            </a:r>
            <a:r>
              <a:rPr lang="nl-NL" altLang="en-GB" sz="2400" kern="0" dirty="0" err="1">
                <a:solidFill>
                  <a:srgbClr val="000000"/>
                </a:solidFill>
                <a:latin typeface="Century Gothic" pitchFamily="34" charset="0"/>
                <a:cs typeface="+mn-cs"/>
              </a:rPr>
              <a:t>Helplinq</a:t>
            </a:r>
            <a:r>
              <a:rPr lang="nl-NL" altLang="en-GB" sz="2400" kern="0" dirty="0">
                <a:solidFill>
                  <a:srgbClr val="000000"/>
                </a:solidFill>
                <a:latin typeface="Century Gothic" pitchFamily="34" charset="0"/>
                <a:cs typeface="+mn-cs"/>
              </a:rPr>
              <a:t> geen succes (HR, advies AG, </a:t>
            </a:r>
            <a:r>
              <a:rPr lang="nl-NL" altLang="en-GB" sz="2400" kern="0" dirty="0" err="1">
                <a:solidFill>
                  <a:srgbClr val="000000"/>
                </a:solidFill>
                <a:latin typeface="Century Gothic" pitchFamily="34" charset="0"/>
                <a:cs typeface="+mn-cs"/>
              </a:rPr>
              <a:t>aok</a:t>
            </a:r>
            <a:r>
              <a:rPr lang="nl-NL" altLang="en-GB" sz="2400" kern="0" dirty="0">
                <a:solidFill>
                  <a:srgbClr val="000000"/>
                </a:solidFill>
                <a:latin typeface="Century Gothic" pitchFamily="34" charset="0"/>
                <a:cs typeface="+mn-cs"/>
              </a:rPr>
              <a:t>).</a:t>
            </a:r>
            <a:br>
              <a:rPr lang="nl-NL" altLang="en-GB" sz="2400" kern="0" dirty="0">
                <a:solidFill>
                  <a:srgbClr val="000000"/>
                </a:solidFill>
                <a:latin typeface="Century Gothic" pitchFamily="34" charset="0"/>
                <a:cs typeface="+mn-cs"/>
              </a:rPr>
            </a:br>
            <a:r>
              <a:rPr lang="nl-NL" altLang="en-GB" sz="2400" kern="0" dirty="0">
                <a:solidFill>
                  <a:srgbClr val="000000"/>
                </a:solidFill>
                <a:latin typeface="Century Gothic" pitchFamily="34" charset="0"/>
                <a:cs typeface="+mn-cs"/>
              </a:rPr>
              <a:t>		</a:t>
            </a:r>
          </a:p>
        </p:txBody>
      </p:sp>
      <p:pic>
        <p:nvPicPr>
          <p:cNvPr id="4" name="Picture 6">
            <a:extLst>
              <a:ext uri="{FF2B5EF4-FFF2-40B4-BE49-F238E27FC236}">
                <a16:creationId xmlns:a16="http://schemas.microsoft.com/office/drawing/2014/main" id="{20C8AD1C-4C8B-C02E-96B8-0DD7BA15A58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p:blipFill>
        <p:spPr bwMode="auto">
          <a:xfrm>
            <a:off x="330343" y="188640"/>
            <a:ext cx="3278708" cy="12610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Afbeelding 11">
            <a:extLst>
              <a:ext uri="{FF2B5EF4-FFF2-40B4-BE49-F238E27FC236}">
                <a16:creationId xmlns:a16="http://schemas.microsoft.com/office/drawing/2014/main" id="{C205B494-EA05-0072-4F76-D3D10EAB20E7}"/>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bwMode="auto">
          <a:xfrm>
            <a:off x="7449121" y="0"/>
            <a:ext cx="1443038" cy="11772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8552610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3" grpId="0"/>
    </p:bld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Tijdelijke aanduiding voor afbeelding 2">
            <a:extLst>
              <a:ext uri="{FF2B5EF4-FFF2-40B4-BE49-F238E27FC236}">
                <a16:creationId xmlns:a16="http://schemas.microsoft.com/office/drawing/2014/main" id="{5EFC7F9D-824D-5C37-C1C5-0ACE012B3E9F}"/>
              </a:ext>
            </a:extLst>
          </p:cNvPr>
          <p:cNvPicPr>
            <a:picLocks noGrp="1" noChangeAspect="1"/>
          </p:cNvPicPr>
          <p:nvPr>
            <p:ph type="pic" idx="1"/>
          </p:nvPr>
        </p:nvPicPr>
        <p:blipFill>
          <a:blip r:embed="rId3">
            <a:extLst>
              <a:ext uri="{28A0092B-C50C-407E-A947-70E740481C1C}">
                <a14:useLocalDpi xmlns:a14="http://schemas.microsoft.com/office/drawing/2010/main" val="0"/>
              </a:ext>
            </a:extLst>
          </a:blip>
          <a:srcRect t="13285" b="13285"/>
          <a:stretch>
            <a:fillRect/>
          </a:stretch>
        </p:blipFill>
        <p:spPr>
          <a:xfrm>
            <a:off x="0" y="0"/>
            <a:ext cx="9142413" cy="7101408"/>
          </a:xfrm>
        </p:spPr>
      </p:pic>
      <p:sp>
        <p:nvSpPr>
          <p:cNvPr id="10" name="Tijdelijke aanduiding voor tekst 9">
            <a:extLst>
              <a:ext uri="{FF2B5EF4-FFF2-40B4-BE49-F238E27FC236}">
                <a16:creationId xmlns:a16="http://schemas.microsoft.com/office/drawing/2014/main" id="{04CDB52D-F9CD-2500-17EC-C3D5FD4C127D}"/>
              </a:ext>
            </a:extLst>
          </p:cNvPr>
          <p:cNvSpPr>
            <a:spLocks noGrp="1"/>
          </p:cNvSpPr>
          <p:nvPr>
            <p:ph type="body" sz="half" idx="2"/>
          </p:nvPr>
        </p:nvSpPr>
        <p:spPr>
          <a:xfrm>
            <a:off x="6457950" y="4959350"/>
            <a:ext cx="2400300" cy="1463675"/>
          </a:xfrm>
        </p:spPr>
        <p:txBody>
          <a:bodyPr rtlCol="0"/>
          <a:lstStyle/>
          <a:p>
            <a:pPr fontAlgn="auto">
              <a:defRPr/>
            </a:pPr>
            <a:endParaRPr lang="nl-NL"/>
          </a:p>
        </p:txBody>
      </p:sp>
      <p:sp>
        <p:nvSpPr>
          <p:cNvPr id="7" name="Rectangle 6">
            <a:extLst>
              <a:ext uri="{FF2B5EF4-FFF2-40B4-BE49-F238E27FC236}">
                <a16:creationId xmlns:a16="http://schemas.microsoft.com/office/drawing/2014/main" id="{EC06FB8D-C09D-8606-B325-BF126C675E76}"/>
              </a:ext>
            </a:extLst>
          </p:cNvPr>
          <p:cNvSpPr txBox="1">
            <a:spLocks noChangeArrowheads="1"/>
          </p:cNvSpPr>
          <p:nvPr/>
        </p:nvSpPr>
        <p:spPr bwMode="black">
          <a:xfrm>
            <a:off x="611560" y="2554289"/>
            <a:ext cx="8356228" cy="514672"/>
          </a:xfrm>
          <a:prstGeom prst="rect">
            <a:avLst/>
          </a:prstGeom>
          <a:noFill/>
          <a:ln w="9525">
            <a:noFill/>
            <a:miter lim="800000"/>
            <a:headEnd/>
            <a:tailEnd/>
          </a:ln>
        </p:spPr>
        <p:txBody>
          <a:bodyPr/>
          <a:lstStyle/>
          <a:p>
            <a:pPr marL="342900" indent="-342900" fontAlgn="auto">
              <a:lnSpc>
                <a:spcPct val="110000"/>
              </a:lnSpc>
              <a:spcBef>
                <a:spcPct val="20000"/>
              </a:spcBef>
              <a:spcAft>
                <a:spcPct val="5000"/>
              </a:spcAft>
              <a:buFont typeface="Arial" panose="020B0604020202020204" pitchFamily="34" charset="0"/>
              <a:buChar char="•"/>
              <a:defRPr/>
            </a:pPr>
            <a:r>
              <a:rPr lang="nl-NL" altLang="en-GB" sz="2400" kern="0" dirty="0">
                <a:solidFill>
                  <a:srgbClr val="000000"/>
                </a:solidFill>
                <a:latin typeface="Century Gothic" pitchFamily="34" charset="0"/>
                <a:cs typeface="+mn-cs"/>
              </a:rPr>
              <a:t>Drie specifieke doelstellingen</a:t>
            </a:r>
          </a:p>
          <a:p>
            <a:pPr marL="800100" lvl="1" indent="-342900" fontAlgn="auto">
              <a:lnSpc>
                <a:spcPct val="110000"/>
              </a:lnSpc>
              <a:spcBef>
                <a:spcPct val="20000"/>
              </a:spcBef>
              <a:spcAft>
                <a:spcPct val="5000"/>
              </a:spcAft>
              <a:buFont typeface="Arial" panose="020B0604020202020204" pitchFamily="34" charset="0"/>
              <a:buChar char="•"/>
              <a:defRPr/>
            </a:pPr>
            <a:r>
              <a:rPr lang="nl-NL" sz="2400" kern="0" dirty="0">
                <a:solidFill>
                  <a:srgbClr val="000000"/>
                </a:solidFill>
                <a:latin typeface="Century Gothic" pitchFamily="34" charset="0"/>
                <a:cs typeface="+mn-cs"/>
              </a:rPr>
              <a:t>Verkrijgen juiste </a:t>
            </a:r>
            <a:r>
              <a:rPr lang="nl-NL" sz="2400" kern="0" dirty="0" err="1">
                <a:solidFill>
                  <a:srgbClr val="000000"/>
                </a:solidFill>
                <a:latin typeface="Century Gothic" pitchFamily="34" charset="0"/>
                <a:cs typeface="+mn-cs"/>
              </a:rPr>
              <a:t>arbeidstatus</a:t>
            </a:r>
            <a:r>
              <a:rPr lang="nl-NL" sz="2400" kern="0" dirty="0">
                <a:solidFill>
                  <a:srgbClr val="000000"/>
                </a:solidFill>
                <a:latin typeface="Century Gothic" pitchFamily="34" charset="0"/>
                <a:cs typeface="+mn-cs"/>
              </a:rPr>
              <a:t>;</a:t>
            </a:r>
          </a:p>
          <a:p>
            <a:pPr marL="800100" lvl="1" indent="-342900" fontAlgn="auto">
              <a:lnSpc>
                <a:spcPct val="110000"/>
              </a:lnSpc>
              <a:spcBef>
                <a:spcPct val="20000"/>
              </a:spcBef>
              <a:spcAft>
                <a:spcPct val="5000"/>
              </a:spcAft>
              <a:buFont typeface="Arial" panose="020B0604020202020204" pitchFamily="34" charset="0"/>
              <a:buChar char="•"/>
              <a:defRPr/>
            </a:pPr>
            <a:r>
              <a:rPr lang="nl-NL" sz="2400" kern="0" dirty="0">
                <a:solidFill>
                  <a:srgbClr val="000000"/>
                </a:solidFill>
                <a:latin typeface="Century Gothic" pitchFamily="34" charset="0"/>
                <a:cs typeface="+mn-cs"/>
              </a:rPr>
              <a:t>Transparantie en verantwoording algoritmes;</a:t>
            </a:r>
          </a:p>
          <a:p>
            <a:pPr marL="800100" lvl="1" indent="-342900" fontAlgn="auto">
              <a:lnSpc>
                <a:spcPct val="110000"/>
              </a:lnSpc>
              <a:spcBef>
                <a:spcPct val="20000"/>
              </a:spcBef>
              <a:spcAft>
                <a:spcPct val="5000"/>
              </a:spcAft>
              <a:buFont typeface="Arial" panose="020B0604020202020204" pitchFamily="34" charset="0"/>
              <a:buChar char="•"/>
              <a:defRPr/>
            </a:pPr>
            <a:r>
              <a:rPr lang="nl-NL" sz="2400" kern="0" dirty="0">
                <a:solidFill>
                  <a:srgbClr val="000000"/>
                </a:solidFill>
                <a:latin typeface="Century Gothic" pitchFamily="34" charset="0"/>
                <a:cs typeface="+mn-cs"/>
              </a:rPr>
              <a:t>Vergroten transparantie rondom platformwerk.</a:t>
            </a:r>
            <a:endParaRPr lang="nl-NL" sz="2400" dirty="0"/>
          </a:p>
          <a:p>
            <a:pPr fontAlgn="auto">
              <a:lnSpc>
                <a:spcPct val="110000"/>
              </a:lnSpc>
              <a:spcBef>
                <a:spcPct val="20000"/>
              </a:spcBef>
              <a:spcAft>
                <a:spcPct val="5000"/>
              </a:spcAft>
              <a:defRPr/>
            </a:pPr>
            <a:endParaRPr lang="nl-NL" altLang="en-GB" sz="2400" kern="0" dirty="0">
              <a:solidFill>
                <a:srgbClr val="000000"/>
              </a:solidFill>
              <a:latin typeface="Century Gothic" pitchFamily="34" charset="0"/>
              <a:cs typeface="+mn-cs"/>
            </a:endParaRPr>
          </a:p>
          <a:p>
            <a:pPr fontAlgn="auto">
              <a:lnSpc>
                <a:spcPct val="110000"/>
              </a:lnSpc>
              <a:spcBef>
                <a:spcPct val="20000"/>
              </a:spcBef>
              <a:spcAft>
                <a:spcPct val="5000"/>
              </a:spcAft>
              <a:defRPr/>
            </a:pPr>
            <a:r>
              <a:rPr lang="nl-NL" altLang="en-GB" sz="2400" kern="0" dirty="0">
                <a:solidFill>
                  <a:srgbClr val="000000"/>
                </a:solidFill>
                <a:latin typeface="Century Gothic" pitchFamily="34" charset="0"/>
                <a:cs typeface="+mn-cs"/>
              </a:rPr>
              <a:t>		</a:t>
            </a:r>
          </a:p>
        </p:txBody>
      </p:sp>
      <p:sp>
        <p:nvSpPr>
          <p:cNvPr id="15" name="Titel 1">
            <a:extLst>
              <a:ext uri="{FF2B5EF4-FFF2-40B4-BE49-F238E27FC236}">
                <a16:creationId xmlns:a16="http://schemas.microsoft.com/office/drawing/2014/main" id="{FCBCEA28-3547-8A40-A4DD-A62B34CFB45D}"/>
              </a:ext>
            </a:extLst>
          </p:cNvPr>
          <p:cNvSpPr txBox="1">
            <a:spLocks/>
          </p:cNvSpPr>
          <p:nvPr/>
        </p:nvSpPr>
        <p:spPr>
          <a:xfrm>
            <a:off x="539750" y="1625600"/>
            <a:ext cx="8064500" cy="723900"/>
          </a:xfrm>
          <a:prstGeom prst="rect">
            <a:avLst/>
          </a:prstGeom>
        </p:spPr>
        <p:txBody>
          <a:bodyPr anchor="ctr">
            <a:normAutofit fontScale="92500" lnSpcReduction="20000"/>
          </a:bodyPr>
          <a:lstStyle>
            <a:lvl1pPr algn="l" defTabSz="914400" rtl="0" eaLnBrk="1" latinLnBrk="0" hangingPunct="1">
              <a:lnSpc>
                <a:spcPct val="80000"/>
              </a:lnSpc>
              <a:spcBef>
                <a:spcPct val="0"/>
              </a:spcBef>
              <a:buNone/>
              <a:defRPr sz="4400" kern="1200" cap="all" spc="100" baseline="0">
                <a:solidFill>
                  <a:schemeClr val="tx1">
                    <a:lumMod val="95000"/>
                    <a:lumOff val="5000"/>
                  </a:schemeClr>
                </a:solidFill>
                <a:latin typeface="+mj-lt"/>
                <a:ea typeface="+mj-ea"/>
                <a:cs typeface="+mj-cs"/>
              </a:defRPr>
            </a:lvl1pPr>
          </a:lstStyle>
          <a:p>
            <a:pPr algn="ctr" fontAlgn="auto">
              <a:lnSpc>
                <a:spcPct val="120000"/>
              </a:lnSpc>
              <a:spcAft>
                <a:spcPts val="0"/>
              </a:spcAft>
              <a:defRPr/>
            </a:pPr>
            <a:r>
              <a:rPr lang="nl-NL" altLang="nl-NL" b="1" dirty="0">
                <a:solidFill>
                  <a:srgbClr val="CC0000"/>
                </a:solidFill>
              </a:rPr>
              <a:t>Wetgeving PLATFORM ARBEID</a:t>
            </a:r>
          </a:p>
        </p:txBody>
      </p:sp>
      <p:sp>
        <p:nvSpPr>
          <p:cNvPr id="3" name="Rectangle 6">
            <a:extLst>
              <a:ext uri="{FF2B5EF4-FFF2-40B4-BE49-F238E27FC236}">
                <a16:creationId xmlns:a16="http://schemas.microsoft.com/office/drawing/2014/main" id="{8CDF90AA-D145-BF6E-09A6-D0F97FF64249}"/>
              </a:ext>
            </a:extLst>
          </p:cNvPr>
          <p:cNvSpPr txBox="1">
            <a:spLocks noChangeArrowheads="1"/>
          </p:cNvSpPr>
          <p:nvPr/>
        </p:nvSpPr>
        <p:spPr bwMode="black">
          <a:xfrm>
            <a:off x="611560" y="3274368"/>
            <a:ext cx="8356228" cy="514672"/>
          </a:xfrm>
          <a:prstGeom prst="rect">
            <a:avLst/>
          </a:prstGeom>
          <a:noFill/>
          <a:ln w="9525">
            <a:noFill/>
            <a:miter lim="800000"/>
            <a:headEnd/>
            <a:tailEnd/>
          </a:ln>
        </p:spPr>
        <p:txBody>
          <a:bodyPr/>
          <a:lstStyle/>
          <a:p>
            <a:pPr fontAlgn="auto">
              <a:lnSpc>
                <a:spcPct val="110000"/>
              </a:lnSpc>
              <a:spcBef>
                <a:spcPct val="20000"/>
              </a:spcBef>
              <a:spcAft>
                <a:spcPct val="5000"/>
              </a:spcAft>
              <a:defRPr/>
            </a:pPr>
            <a:br>
              <a:rPr lang="nl-NL" altLang="en-GB" sz="2400" kern="0" dirty="0">
                <a:solidFill>
                  <a:srgbClr val="000000"/>
                </a:solidFill>
                <a:latin typeface="Century Gothic" pitchFamily="34" charset="0"/>
                <a:cs typeface="+mn-cs"/>
              </a:rPr>
            </a:br>
            <a:r>
              <a:rPr lang="nl-NL" altLang="en-GB" sz="2400" kern="0" dirty="0">
                <a:solidFill>
                  <a:srgbClr val="000000"/>
                </a:solidFill>
                <a:latin typeface="Century Gothic" pitchFamily="34" charset="0"/>
                <a:cs typeface="+mn-cs"/>
              </a:rPr>
              <a:t>		</a:t>
            </a:r>
          </a:p>
        </p:txBody>
      </p:sp>
      <p:pic>
        <p:nvPicPr>
          <p:cNvPr id="4" name="Picture 6">
            <a:extLst>
              <a:ext uri="{FF2B5EF4-FFF2-40B4-BE49-F238E27FC236}">
                <a16:creationId xmlns:a16="http://schemas.microsoft.com/office/drawing/2014/main" id="{CC175989-0693-6A7B-2BA1-C0A33C638A0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p:blipFill>
        <p:spPr bwMode="auto">
          <a:xfrm>
            <a:off x="330343" y="188640"/>
            <a:ext cx="3278708" cy="12610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Afbeelding 11">
            <a:extLst>
              <a:ext uri="{FF2B5EF4-FFF2-40B4-BE49-F238E27FC236}">
                <a16:creationId xmlns:a16="http://schemas.microsoft.com/office/drawing/2014/main" id="{ADA420D3-FA75-DF4A-FBCF-C114CB469FD6}"/>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bwMode="auto">
          <a:xfrm>
            <a:off x="7449121" y="0"/>
            <a:ext cx="1443038" cy="11772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8078898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3" grpId="0"/>
    </p:bld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Tijdelijke aanduiding voor afbeelding 2">
            <a:extLst>
              <a:ext uri="{FF2B5EF4-FFF2-40B4-BE49-F238E27FC236}">
                <a16:creationId xmlns:a16="http://schemas.microsoft.com/office/drawing/2014/main" id="{5C3D27E3-FE08-31A9-1C38-580869893222}"/>
              </a:ext>
            </a:extLst>
          </p:cNvPr>
          <p:cNvPicPr>
            <a:picLocks noGrp="1" noChangeAspect="1"/>
          </p:cNvPicPr>
          <p:nvPr>
            <p:ph type="pic" idx="1"/>
          </p:nvPr>
        </p:nvPicPr>
        <p:blipFill>
          <a:blip r:embed="rId3">
            <a:extLst>
              <a:ext uri="{28A0092B-C50C-407E-A947-70E740481C1C}">
                <a14:useLocalDpi xmlns:a14="http://schemas.microsoft.com/office/drawing/2010/main" val="0"/>
              </a:ext>
            </a:extLst>
          </a:blip>
          <a:srcRect t="13285" b="13285"/>
          <a:stretch>
            <a:fillRect/>
          </a:stretch>
        </p:blipFill>
        <p:spPr>
          <a:xfrm>
            <a:off x="0" y="0"/>
            <a:ext cx="9142413" cy="7101408"/>
          </a:xfrm>
        </p:spPr>
      </p:pic>
      <p:sp>
        <p:nvSpPr>
          <p:cNvPr id="7" name="Rectangle 6">
            <a:extLst>
              <a:ext uri="{FF2B5EF4-FFF2-40B4-BE49-F238E27FC236}">
                <a16:creationId xmlns:a16="http://schemas.microsoft.com/office/drawing/2014/main" id="{EC06FB8D-C09D-8606-B325-BF126C675E76}"/>
              </a:ext>
            </a:extLst>
          </p:cNvPr>
          <p:cNvSpPr txBox="1">
            <a:spLocks noChangeArrowheads="1"/>
          </p:cNvSpPr>
          <p:nvPr/>
        </p:nvSpPr>
        <p:spPr bwMode="black">
          <a:xfrm>
            <a:off x="611560" y="2554289"/>
            <a:ext cx="8356228" cy="514672"/>
          </a:xfrm>
          <a:prstGeom prst="rect">
            <a:avLst/>
          </a:prstGeom>
          <a:noFill/>
          <a:ln w="9525">
            <a:noFill/>
            <a:miter lim="800000"/>
            <a:headEnd/>
            <a:tailEnd/>
          </a:ln>
        </p:spPr>
        <p:txBody>
          <a:bodyPr/>
          <a:lstStyle/>
          <a:p>
            <a:pPr marL="342900" indent="-342900" fontAlgn="auto">
              <a:lnSpc>
                <a:spcPct val="110000"/>
              </a:lnSpc>
              <a:spcBef>
                <a:spcPct val="20000"/>
              </a:spcBef>
              <a:spcAft>
                <a:spcPct val="5000"/>
              </a:spcAft>
              <a:buFont typeface="Arial" panose="020B0604020202020204" pitchFamily="34" charset="0"/>
              <a:buChar char="•"/>
              <a:defRPr/>
            </a:pPr>
            <a:r>
              <a:rPr lang="nl-NL" altLang="en-GB" sz="2400" kern="0" dirty="0">
                <a:solidFill>
                  <a:srgbClr val="000000"/>
                </a:solidFill>
                <a:latin typeface="Century Gothic" pitchFamily="34" charset="0"/>
                <a:cs typeface="+mn-cs"/>
              </a:rPr>
              <a:t>Voorstel richtlijn platformarbeid EC 9 december 2021</a:t>
            </a:r>
            <a:endParaRPr lang="nl-NL" sz="2400" dirty="0"/>
          </a:p>
          <a:p>
            <a:pPr fontAlgn="auto">
              <a:lnSpc>
                <a:spcPct val="110000"/>
              </a:lnSpc>
              <a:spcBef>
                <a:spcPct val="20000"/>
              </a:spcBef>
              <a:spcAft>
                <a:spcPct val="5000"/>
              </a:spcAft>
              <a:defRPr/>
            </a:pPr>
            <a:endParaRPr lang="nl-NL" altLang="en-GB" sz="2400" kern="0" dirty="0">
              <a:solidFill>
                <a:srgbClr val="000000"/>
              </a:solidFill>
              <a:latin typeface="Century Gothic" pitchFamily="34" charset="0"/>
              <a:cs typeface="+mn-cs"/>
            </a:endParaRPr>
          </a:p>
          <a:p>
            <a:pPr fontAlgn="auto">
              <a:lnSpc>
                <a:spcPct val="110000"/>
              </a:lnSpc>
              <a:spcBef>
                <a:spcPct val="20000"/>
              </a:spcBef>
              <a:spcAft>
                <a:spcPct val="5000"/>
              </a:spcAft>
              <a:defRPr/>
            </a:pPr>
            <a:r>
              <a:rPr lang="nl-NL" altLang="en-GB" sz="2400" kern="0" dirty="0">
                <a:solidFill>
                  <a:srgbClr val="000000"/>
                </a:solidFill>
                <a:latin typeface="Century Gothic" pitchFamily="34" charset="0"/>
                <a:cs typeface="+mn-cs"/>
              </a:rPr>
              <a:t>		</a:t>
            </a:r>
          </a:p>
        </p:txBody>
      </p:sp>
      <p:sp>
        <p:nvSpPr>
          <p:cNvPr id="15" name="Titel 1">
            <a:extLst>
              <a:ext uri="{FF2B5EF4-FFF2-40B4-BE49-F238E27FC236}">
                <a16:creationId xmlns:a16="http://schemas.microsoft.com/office/drawing/2014/main" id="{FCBCEA28-3547-8A40-A4DD-A62B34CFB45D}"/>
              </a:ext>
            </a:extLst>
          </p:cNvPr>
          <p:cNvSpPr txBox="1">
            <a:spLocks/>
          </p:cNvSpPr>
          <p:nvPr/>
        </p:nvSpPr>
        <p:spPr>
          <a:xfrm>
            <a:off x="539750" y="1625600"/>
            <a:ext cx="8064500" cy="723900"/>
          </a:xfrm>
          <a:prstGeom prst="rect">
            <a:avLst/>
          </a:prstGeom>
        </p:spPr>
        <p:txBody>
          <a:bodyPr anchor="ctr">
            <a:normAutofit fontScale="92500" lnSpcReduction="20000"/>
          </a:bodyPr>
          <a:lstStyle>
            <a:lvl1pPr algn="l" defTabSz="914400" rtl="0" eaLnBrk="1" latinLnBrk="0" hangingPunct="1">
              <a:lnSpc>
                <a:spcPct val="80000"/>
              </a:lnSpc>
              <a:spcBef>
                <a:spcPct val="0"/>
              </a:spcBef>
              <a:buNone/>
              <a:defRPr sz="4400" kern="1200" cap="all" spc="100" baseline="0">
                <a:solidFill>
                  <a:schemeClr val="tx1">
                    <a:lumMod val="95000"/>
                    <a:lumOff val="5000"/>
                  </a:schemeClr>
                </a:solidFill>
                <a:latin typeface="+mj-lt"/>
                <a:ea typeface="+mj-ea"/>
                <a:cs typeface="+mj-cs"/>
              </a:defRPr>
            </a:lvl1pPr>
          </a:lstStyle>
          <a:p>
            <a:pPr algn="ctr" fontAlgn="auto">
              <a:lnSpc>
                <a:spcPct val="120000"/>
              </a:lnSpc>
              <a:spcAft>
                <a:spcPts val="0"/>
              </a:spcAft>
              <a:defRPr/>
            </a:pPr>
            <a:r>
              <a:rPr lang="nl-NL" altLang="nl-NL" b="1" dirty="0">
                <a:solidFill>
                  <a:srgbClr val="CC0000"/>
                </a:solidFill>
              </a:rPr>
              <a:t>Wetgeving PLATFORM ARBEID</a:t>
            </a:r>
          </a:p>
        </p:txBody>
      </p:sp>
      <p:sp>
        <p:nvSpPr>
          <p:cNvPr id="3" name="Rectangle 6">
            <a:extLst>
              <a:ext uri="{FF2B5EF4-FFF2-40B4-BE49-F238E27FC236}">
                <a16:creationId xmlns:a16="http://schemas.microsoft.com/office/drawing/2014/main" id="{8CDF90AA-D145-BF6E-09A6-D0F97FF64249}"/>
              </a:ext>
            </a:extLst>
          </p:cNvPr>
          <p:cNvSpPr txBox="1">
            <a:spLocks noChangeArrowheads="1"/>
          </p:cNvSpPr>
          <p:nvPr/>
        </p:nvSpPr>
        <p:spPr bwMode="black">
          <a:xfrm>
            <a:off x="611560" y="3274368"/>
            <a:ext cx="8356228" cy="514672"/>
          </a:xfrm>
          <a:prstGeom prst="rect">
            <a:avLst/>
          </a:prstGeom>
          <a:noFill/>
          <a:ln w="9525">
            <a:noFill/>
            <a:miter lim="800000"/>
            <a:headEnd/>
            <a:tailEnd/>
          </a:ln>
        </p:spPr>
        <p:txBody>
          <a:bodyPr/>
          <a:lstStyle/>
          <a:p>
            <a:pPr marL="342900" indent="-342900" fontAlgn="auto">
              <a:lnSpc>
                <a:spcPct val="110000"/>
              </a:lnSpc>
              <a:spcBef>
                <a:spcPct val="20000"/>
              </a:spcBef>
              <a:spcAft>
                <a:spcPct val="5000"/>
              </a:spcAft>
              <a:buFont typeface="Arial" panose="020B0604020202020204" pitchFamily="34" charset="0"/>
              <a:buChar char="•"/>
              <a:defRPr/>
            </a:pPr>
            <a:r>
              <a:rPr lang="nl-NL" altLang="en-GB" sz="2400" kern="0" dirty="0">
                <a:solidFill>
                  <a:srgbClr val="000000"/>
                </a:solidFill>
                <a:latin typeface="Century Gothic" pitchFamily="34" charset="0"/>
                <a:cs typeface="+mn-cs"/>
              </a:rPr>
              <a:t>Doel: verbetering arbeidsvoorwaarden platform werkers;</a:t>
            </a:r>
            <a:endParaRPr lang="nl-NL" sz="2400" dirty="0"/>
          </a:p>
          <a:p>
            <a:pPr marL="342900" indent="-342900" fontAlgn="auto">
              <a:lnSpc>
                <a:spcPct val="110000"/>
              </a:lnSpc>
              <a:spcBef>
                <a:spcPct val="20000"/>
              </a:spcBef>
              <a:spcAft>
                <a:spcPct val="5000"/>
              </a:spcAft>
              <a:buFont typeface="Arial" panose="020B0604020202020204" pitchFamily="34" charset="0"/>
              <a:buChar char="•"/>
              <a:defRPr/>
            </a:pPr>
            <a:r>
              <a:rPr lang="nl-NL" altLang="en-GB" sz="2400" kern="0" dirty="0">
                <a:solidFill>
                  <a:srgbClr val="000000"/>
                </a:solidFill>
                <a:latin typeface="Century Gothic" pitchFamily="34" charset="0"/>
                <a:cs typeface="+mn-cs"/>
              </a:rPr>
              <a:t>Cijfers EU: </a:t>
            </a:r>
          </a:p>
          <a:p>
            <a:pPr marL="800100" lvl="1" indent="-342900" fontAlgn="auto">
              <a:lnSpc>
                <a:spcPct val="110000"/>
              </a:lnSpc>
              <a:spcBef>
                <a:spcPct val="20000"/>
              </a:spcBef>
              <a:spcAft>
                <a:spcPct val="5000"/>
              </a:spcAft>
              <a:buFont typeface="Arial" panose="020B0604020202020204" pitchFamily="34" charset="0"/>
              <a:buChar char="•"/>
              <a:defRPr/>
            </a:pPr>
            <a:r>
              <a:rPr lang="nl-NL" altLang="en-GB" sz="2400" kern="0" dirty="0">
                <a:solidFill>
                  <a:srgbClr val="000000"/>
                </a:solidFill>
                <a:latin typeface="Century Gothic" pitchFamily="34" charset="0"/>
                <a:cs typeface="+mn-cs"/>
              </a:rPr>
              <a:t>in 2021 28 </a:t>
            </a:r>
            <a:r>
              <a:rPr lang="nl-NL" altLang="en-GB" sz="2400" kern="0" dirty="0" err="1">
                <a:solidFill>
                  <a:srgbClr val="000000"/>
                </a:solidFill>
                <a:latin typeface="Century Gothic" pitchFamily="34" charset="0"/>
                <a:cs typeface="+mn-cs"/>
              </a:rPr>
              <a:t>mio</a:t>
            </a:r>
            <a:r>
              <a:rPr lang="nl-NL" altLang="en-GB" sz="2400" kern="0" dirty="0">
                <a:solidFill>
                  <a:srgbClr val="000000"/>
                </a:solidFill>
                <a:latin typeface="Century Gothic" pitchFamily="34" charset="0"/>
                <a:cs typeface="+mn-cs"/>
              </a:rPr>
              <a:t> platformwerkers;</a:t>
            </a:r>
          </a:p>
          <a:p>
            <a:pPr marL="800100" lvl="1" indent="-342900" fontAlgn="auto">
              <a:lnSpc>
                <a:spcPct val="110000"/>
              </a:lnSpc>
              <a:spcBef>
                <a:spcPct val="20000"/>
              </a:spcBef>
              <a:spcAft>
                <a:spcPct val="5000"/>
              </a:spcAft>
              <a:buFont typeface="Arial" panose="020B0604020202020204" pitchFamily="34" charset="0"/>
              <a:buChar char="•"/>
              <a:defRPr/>
            </a:pPr>
            <a:r>
              <a:rPr lang="nl-NL" altLang="en-GB" sz="2400" kern="0" dirty="0">
                <a:solidFill>
                  <a:srgbClr val="000000"/>
                </a:solidFill>
                <a:latin typeface="Century Gothic" pitchFamily="34" charset="0"/>
                <a:cs typeface="+mn-cs"/>
              </a:rPr>
              <a:t>In 2025 43 </a:t>
            </a:r>
            <a:r>
              <a:rPr lang="nl-NL" altLang="en-GB" sz="2400" kern="0" dirty="0" err="1">
                <a:solidFill>
                  <a:srgbClr val="000000"/>
                </a:solidFill>
                <a:latin typeface="Century Gothic" pitchFamily="34" charset="0"/>
                <a:cs typeface="+mn-cs"/>
              </a:rPr>
              <a:t>mio</a:t>
            </a:r>
            <a:r>
              <a:rPr lang="nl-NL" altLang="en-GB" sz="2400" kern="0" dirty="0">
                <a:solidFill>
                  <a:srgbClr val="000000"/>
                </a:solidFill>
                <a:latin typeface="Century Gothic" pitchFamily="34" charset="0"/>
                <a:cs typeface="+mn-cs"/>
              </a:rPr>
              <a:t> </a:t>
            </a:r>
            <a:r>
              <a:rPr lang="nl-NL" altLang="en-GB" sz="2400" kern="0" dirty="0">
                <a:solidFill>
                  <a:srgbClr val="000000"/>
                </a:solidFill>
                <a:latin typeface="Century Gothic" pitchFamily="34" charset="0"/>
              </a:rPr>
              <a:t>platformwerkers.</a:t>
            </a:r>
          </a:p>
          <a:p>
            <a:pPr marL="800100" lvl="1" indent="-342900" fontAlgn="auto">
              <a:lnSpc>
                <a:spcPct val="110000"/>
              </a:lnSpc>
              <a:spcBef>
                <a:spcPct val="20000"/>
              </a:spcBef>
              <a:spcAft>
                <a:spcPct val="5000"/>
              </a:spcAft>
              <a:buFont typeface="Arial" panose="020B0604020202020204" pitchFamily="34" charset="0"/>
              <a:buChar char="•"/>
              <a:defRPr/>
            </a:pPr>
            <a:r>
              <a:rPr lang="nl-NL" altLang="en-GB" sz="2400" kern="0" dirty="0">
                <a:solidFill>
                  <a:srgbClr val="000000"/>
                </a:solidFill>
                <a:latin typeface="Century Gothic" pitchFamily="34" charset="0"/>
                <a:cs typeface="+mn-cs"/>
              </a:rPr>
              <a:t>9 van de 10 als zelfstandige;</a:t>
            </a:r>
          </a:p>
          <a:p>
            <a:pPr marL="800100" lvl="1" indent="-342900" fontAlgn="auto">
              <a:lnSpc>
                <a:spcPct val="110000"/>
              </a:lnSpc>
              <a:spcBef>
                <a:spcPct val="20000"/>
              </a:spcBef>
              <a:spcAft>
                <a:spcPct val="5000"/>
              </a:spcAft>
              <a:buFont typeface="Arial" panose="020B0604020202020204" pitchFamily="34" charset="0"/>
              <a:buChar char="•"/>
              <a:defRPr/>
            </a:pPr>
            <a:r>
              <a:rPr lang="nl-NL" altLang="en-GB" sz="2400" kern="0" dirty="0">
                <a:solidFill>
                  <a:srgbClr val="000000"/>
                </a:solidFill>
                <a:latin typeface="Century Gothic" pitchFamily="34" charset="0"/>
                <a:cs typeface="+mn-cs"/>
              </a:rPr>
              <a:t>Verwachting is dat 2 a 4 </a:t>
            </a:r>
            <a:r>
              <a:rPr lang="nl-NL" altLang="en-GB" sz="2400" kern="0" dirty="0" err="1">
                <a:solidFill>
                  <a:srgbClr val="000000"/>
                </a:solidFill>
                <a:latin typeface="Century Gothic" pitchFamily="34" charset="0"/>
                <a:cs typeface="+mn-cs"/>
              </a:rPr>
              <a:t>mio</a:t>
            </a:r>
            <a:r>
              <a:rPr lang="nl-NL" altLang="en-GB" sz="2400" kern="0" dirty="0">
                <a:solidFill>
                  <a:srgbClr val="000000"/>
                </a:solidFill>
                <a:latin typeface="Century Gothic" pitchFamily="34" charset="0"/>
                <a:cs typeface="+mn-cs"/>
              </a:rPr>
              <a:t> daarvan </a:t>
            </a:r>
            <a:r>
              <a:rPr lang="nl-NL" altLang="en-GB" sz="2400" kern="0" dirty="0" err="1">
                <a:solidFill>
                  <a:srgbClr val="000000"/>
                </a:solidFill>
                <a:latin typeface="Century Gothic" pitchFamily="34" charset="0"/>
                <a:cs typeface="+mn-cs"/>
              </a:rPr>
              <a:t>wkn</a:t>
            </a:r>
            <a:r>
              <a:rPr lang="nl-NL" altLang="en-GB" sz="2400" kern="0" dirty="0">
                <a:solidFill>
                  <a:srgbClr val="000000"/>
                </a:solidFill>
                <a:latin typeface="Century Gothic" pitchFamily="34" charset="0"/>
                <a:cs typeface="+mn-cs"/>
              </a:rPr>
              <a:t>.</a:t>
            </a:r>
          </a:p>
          <a:p>
            <a:pPr fontAlgn="auto">
              <a:lnSpc>
                <a:spcPct val="110000"/>
              </a:lnSpc>
              <a:spcBef>
                <a:spcPct val="20000"/>
              </a:spcBef>
              <a:spcAft>
                <a:spcPct val="5000"/>
              </a:spcAft>
              <a:defRPr/>
            </a:pPr>
            <a:br>
              <a:rPr lang="nl-NL" altLang="en-GB" sz="2400" kern="0" dirty="0">
                <a:solidFill>
                  <a:srgbClr val="000000"/>
                </a:solidFill>
                <a:latin typeface="Century Gothic" pitchFamily="34" charset="0"/>
                <a:cs typeface="+mn-cs"/>
              </a:rPr>
            </a:br>
            <a:r>
              <a:rPr lang="nl-NL" altLang="en-GB" sz="2400" kern="0" dirty="0">
                <a:solidFill>
                  <a:srgbClr val="000000"/>
                </a:solidFill>
                <a:latin typeface="Century Gothic" pitchFamily="34" charset="0"/>
                <a:cs typeface="+mn-cs"/>
              </a:rPr>
              <a:t>		</a:t>
            </a:r>
          </a:p>
        </p:txBody>
      </p:sp>
      <p:pic>
        <p:nvPicPr>
          <p:cNvPr id="4" name="Picture 6">
            <a:extLst>
              <a:ext uri="{FF2B5EF4-FFF2-40B4-BE49-F238E27FC236}">
                <a16:creationId xmlns:a16="http://schemas.microsoft.com/office/drawing/2014/main" id="{C3938AC0-73F4-DA48-BCB2-3E4D3F181A6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p:blipFill>
        <p:spPr bwMode="auto">
          <a:xfrm>
            <a:off x="330343" y="188640"/>
            <a:ext cx="3278708" cy="12610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Afbeelding 11">
            <a:extLst>
              <a:ext uri="{FF2B5EF4-FFF2-40B4-BE49-F238E27FC236}">
                <a16:creationId xmlns:a16="http://schemas.microsoft.com/office/drawing/2014/main" id="{7C7324AE-A1F5-FC22-E305-776D6AD25815}"/>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bwMode="auto">
          <a:xfrm>
            <a:off x="7449121" y="0"/>
            <a:ext cx="1443038" cy="11772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0044960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3" grpId="0"/>
    </p:bld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Tijdelijke aanduiding voor afbeelding 2">
            <a:extLst>
              <a:ext uri="{FF2B5EF4-FFF2-40B4-BE49-F238E27FC236}">
                <a16:creationId xmlns:a16="http://schemas.microsoft.com/office/drawing/2014/main" id="{2ED293E3-BB0E-2C81-EC97-82960D74E4DC}"/>
              </a:ext>
            </a:extLst>
          </p:cNvPr>
          <p:cNvPicPr>
            <a:picLocks noGrp="1" noChangeAspect="1"/>
          </p:cNvPicPr>
          <p:nvPr>
            <p:ph type="pic" idx="1"/>
          </p:nvPr>
        </p:nvPicPr>
        <p:blipFill>
          <a:blip r:embed="rId3">
            <a:extLst>
              <a:ext uri="{28A0092B-C50C-407E-A947-70E740481C1C}">
                <a14:useLocalDpi xmlns:a14="http://schemas.microsoft.com/office/drawing/2010/main" val="0"/>
              </a:ext>
            </a:extLst>
          </a:blip>
          <a:srcRect t="13285" b="13285"/>
          <a:stretch>
            <a:fillRect/>
          </a:stretch>
        </p:blipFill>
        <p:spPr>
          <a:xfrm>
            <a:off x="0" y="0"/>
            <a:ext cx="9142413" cy="7101408"/>
          </a:xfrm>
        </p:spPr>
      </p:pic>
      <p:sp>
        <p:nvSpPr>
          <p:cNvPr id="7" name="Rectangle 6">
            <a:extLst>
              <a:ext uri="{FF2B5EF4-FFF2-40B4-BE49-F238E27FC236}">
                <a16:creationId xmlns:a16="http://schemas.microsoft.com/office/drawing/2014/main" id="{EC06FB8D-C09D-8606-B325-BF126C675E76}"/>
              </a:ext>
            </a:extLst>
          </p:cNvPr>
          <p:cNvSpPr txBox="1">
            <a:spLocks noChangeArrowheads="1"/>
          </p:cNvSpPr>
          <p:nvPr/>
        </p:nvSpPr>
        <p:spPr bwMode="black">
          <a:xfrm>
            <a:off x="611560" y="2554289"/>
            <a:ext cx="8356228" cy="514672"/>
          </a:xfrm>
          <a:prstGeom prst="rect">
            <a:avLst/>
          </a:prstGeom>
          <a:noFill/>
          <a:ln w="9525">
            <a:noFill/>
            <a:miter lim="800000"/>
            <a:headEnd/>
            <a:tailEnd/>
          </a:ln>
        </p:spPr>
        <p:txBody>
          <a:bodyPr/>
          <a:lstStyle/>
          <a:p>
            <a:pPr marL="342900" indent="-342900" fontAlgn="auto">
              <a:lnSpc>
                <a:spcPct val="110000"/>
              </a:lnSpc>
              <a:spcBef>
                <a:spcPct val="20000"/>
              </a:spcBef>
              <a:spcAft>
                <a:spcPct val="5000"/>
              </a:spcAft>
              <a:buFont typeface="Arial" panose="020B0604020202020204" pitchFamily="34" charset="0"/>
              <a:buChar char="•"/>
              <a:defRPr/>
            </a:pPr>
            <a:r>
              <a:rPr lang="nl-NL" altLang="en-GB" sz="2400" kern="0" dirty="0">
                <a:solidFill>
                  <a:srgbClr val="000000"/>
                </a:solidFill>
                <a:latin typeface="Century Gothic" pitchFamily="34" charset="0"/>
                <a:cs typeface="+mn-cs"/>
                <a:hlinkClick r:id="rId4"/>
              </a:rPr>
              <a:t>www.mrbergers.nl</a:t>
            </a:r>
            <a:r>
              <a:rPr lang="nl-NL" altLang="en-GB" sz="2400" kern="0" dirty="0">
                <a:solidFill>
                  <a:srgbClr val="000000"/>
                </a:solidFill>
                <a:latin typeface="Century Gothic" pitchFamily="34" charset="0"/>
                <a:cs typeface="+mn-cs"/>
              </a:rPr>
              <a:t> (ppbergers@mrbergers.nl)</a:t>
            </a:r>
          </a:p>
          <a:p>
            <a:pPr fontAlgn="auto">
              <a:lnSpc>
                <a:spcPct val="110000"/>
              </a:lnSpc>
              <a:spcBef>
                <a:spcPct val="20000"/>
              </a:spcBef>
              <a:spcAft>
                <a:spcPct val="5000"/>
              </a:spcAft>
              <a:defRPr/>
            </a:pPr>
            <a:r>
              <a:rPr lang="nl-NL" altLang="en-GB" sz="2400" kern="0" dirty="0">
                <a:solidFill>
                  <a:srgbClr val="000000"/>
                </a:solidFill>
                <a:latin typeface="Century Gothic" pitchFamily="34" charset="0"/>
                <a:cs typeface="+mn-cs"/>
              </a:rPr>
              <a:t>		</a:t>
            </a:r>
          </a:p>
        </p:txBody>
      </p:sp>
      <p:sp>
        <p:nvSpPr>
          <p:cNvPr id="15" name="Titel 1">
            <a:extLst>
              <a:ext uri="{FF2B5EF4-FFF2-40B4-BE49-F238E27FC236}">
                <a16:creationId xmlns:a16="http://schemas.microsoft.com/office/drawing/2014/main" id="{FCBCEA28-3547-8A40-A4DD-A62B34CFB45D}"/>
              </a:ext>
            </a:extLst>
          </p:cNvPr>
          <p:cNvSpPr txBox="1">
            <a:spLocks/>
          </p:cNvSpPr>
          <p:nvPr/>
        </p:nvSpPr>
        <p:spPr>
          <a:xfrm>
            <a:off x="539750" y="1625600"/>
            <a:ext cx="8064500" cy="723900"/>
          </a:xfrm>
          <a:prstGeom prst="rect">
            <a:avLst/>
          </a:prstGeom>
        </p:spPr>
        <p:txBody>
          <a:bodyPr anchor="ctr">
            <a:normAutofit fontScale="92500" lnSpcReduction="20000"/>
          </a:bodyPr>
          <a:lstStyle>
            <a:lvl1pPr algn="l" defTabSz="914400" rtl="0" eaLnBrk="1" latinLnBrk="0" hangingPunct="1">
              <a:lnSpc>
                <a:spcPct val="80000"/>
              </a:lnSpc>
              <a:spcBef>
                <a:spcPct val="0"/>
              </a:spcBef>
              <a:buNone/>
              <a:defRPr sz="4400" kern="1200" cap="all" spc="100" baseline="0">
                <a:solidFill>
                  <a:schemeClr val="tx1">
                    <a:lumMod val="95000"/>
                    <a:lumOff val="5000"/>
                  </a:schemeClr>
                </a:solidFill>
                <a:latin typeface="+mj-lt"/>
                <a:ea typeface="+mj-ea"/>
                <a:cs typeface="+mj-cs"/>
              </a:defRPr>
            </a:lvl1pPr>
          </a:lstStyle>
          <a:p>
            <a:pPr algn="ctr" fontAlgn="auto">
              <a:lnSpc>
                <a:spcPct val="120000"/>
              </a:lnSpc>
              <a:spcAft>
                <a:spcPts val="0"/>
              </a:spcAft>
              <a:defRPr/>
            </a:pPr>
            <a:r>
              <a:rPr lang="nl-NL" altLang="nl-NL" b="1" dirty="0">
                <a:solidFill>
                  <a:srgbClr val="CC0000"/>
                </a:solidFill>
              </a:rPr>
              <a:t>Vragen?</a:t>
            </a:r>
          </a:p>
        </p:txBody>
      </p:sp>
      <p:pic>
        <p:nvPicPr>
          <p:cNvPr id="3" name="Picture 6">
            <a:extLst>
              <a:ext uri="{FF2B5EF4-FFF2-40B4-BE49-F238E27FC236}">
                <a16:creationId xmlns:a16="http://schemas.microsoft.com/office/drawing/2014/main" id="{7C20FF60-5AC8-C1BC-7EA8-3A667E02D99E}"/>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p:blipFill>
        <p:spPr bwMode="auto">
          <a:xfrm>
            <a:off x="330343" y="188640"/>
            <a:ext cx="3278708" cy="12610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Afbeelding 11">
            <a:extLst>
              <a:ext uri="{FF2B5EF4-FFF2-40B4-BE49-F238E27FC236}">
                <a16:creationId xmlns:a16="http://schemas.microsoft.com/office/drawing/2014/main" id="{19678AB2-3C33-CCAD-0C7B-D4AA706849A9}"/>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bwMode="auto">
          <a:xfrm>
            <a:off x="7449121" y="0"/>
            <a:ext cx="1443038" cy="11772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454547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1259632" y="274638"/>
            <a:ext cx="6336704" cy="490066"/>
          </a:xfrm>
        </p:spPr>
        <p:txBody>
          <a:bodyPr/>
          <a:lstStyle/>
          <a:p>
            <a:r>
              <a:rPr lang="nl-NL" sz="2400" b="1" dirty="0">
                <a:solidFill>
                  <a:srgbClr val="FF9900"/>
                </a:solidFill>
                <a:latin typeface="Verdana" pitchFamily="34" charset="0"/>
                <a:ea typeface="Verdana" pitchFamily="34" charset="0"/>
                <a:cs typeface="Verdana" pitchFamily="34" charset="0"/>
              </a:rPr>
              <a:t>Wet DBA</a:t>
            </a:r>
          </a:p>
        </p:txBody>
      </p:sp>
      <p:sp>
        <p:nvSpPr>
          <p:cNvPr id="3" name="Tijdelijke aanduiding voor inhoud 2"/>
          <p:cNvSpPr>
            <a:spLocks noGrp="1"/>
          </p:cNvSpPr>
          <p:nvPr>
            <p:ph idx="1"/>
          </p:nvPr>
        </p:nvSpPr>
        <p:spPr>
          <a:xfrm>
            <a:off x="971600" y="1124744"/>
            <a:ext cx="7776864" cy="5040560"/>
          </a:xfrm>
        </p:spPr>
        <p:txBody>
          <a:bodyPr/>
          <a:lstStyle/>
          <a:p>
            <a:r>
              <a:rPr lang="en-US" sz="1800" b="1" dirty="0" err="1">
                <a:solidFill>
                  <a:srgbClr val="000099"/>
                </a:solidFill>
                <a:latin typeface="Verdana" panose="020B0604030504040204" pitchFamily="34" charset="0"/>
                <a:ea typeface="Verdana" panose="020B0604030504040204" pitchFamily="34" charset="0"/>
                <a:cs typeface="Verdana" panose="020B0604030504040204" pitchFamily="34" charset="0"/>
              </a:rPr>
              <a:t>Modelovereenkomst</a:t>
            </a:r>
            <a:r>
              <a:rPr lang="en-US" sz="1800" b="1" dirty="0">
                <a:solidFill>
                  <a:srgbClr val="000099"/>
                </a:solidFill>
                <a:latin typeface="Verdana" panose="020B0604030504040204" pitchFamily="34" charset="0"/>
                <a:ea typeface="Verdana" panose="020B0604030504040204" pitchFamily="34" charset="0"/>
                <a:cs typeface="Verdana" panose="020B0604030504040204" pitchFamily="34" charset="0"/>
              </a:rPr>
              <a:t> </a:t>
            </a:r>
            <a:r>
              <a:rPr lang="en-US" sz="1800" b="1" dirty="0" err="1">
                <a:solidFill>
                  <a:srgbClr val="000099"/>
                </a:solidFill>
                <a:latin typeface="Verdana" panose="020B0604030504040204" pitchFamily="34" charset="0"/>
                <a:ea typeface="Verdana" panose="020B0604030504040204" pitchFamily="34" charset="0"/>
                <a:cs typeface="Verdana" panose="020B0604030504040204" pitchFamily="34" charset="0"/>
              </a:rPr>
              <a:t>geeft</a:t>
            </a:r>
            <a:r>
              <a:rPr lang="en-US" sz="1800" b="1" dirty="0">
                <a:solidFill>
                  <a:srgbClr val="000099"/>
                </a:solidFill>
                <a:latin typeface="Verdana" panose="020B0604030504040204" pitchFamily="34" charset="0"/>
                <a:ea typeface="Verdana" panose="020B0604030504040204" pitchFamily="34" charset="0"/>
                <a:cs typeface="Verdana" panose="020B0604030504040204" pitchFamily="34" charset="0"/>
              </a:rPr>
              <a:t> </a:t>
            </a:r>
            <a:r>
              <a:rPr lang="en-US" sz="1800" b="1" dirty="0" err="1">
                <a:solidFill>
                  <a:srgbClr val="000099"/>
                </a:solidFill>
                <a:latin typeface="Verdana" panose="020B0604030504040204" pitchFamily="34" charset="0"/>
                <a:ea typeface="Verdana" panose="020B0604030504040204" pitchFamily="34" charset="0"/>
                <a:cs typeface="Verdana" panose="020B0604030504040204" pitchFamily="34" charset="0"/>
              </a:rPr>
              <a:t>duidelijkheid</a:t>
            </a:r>
            <a:r>
              <a:rPr lang="en-US" sz="1800" b="1" dirty="0">
                <a:solidFill>
                  <a:srgbClr val="000099"/>
                </a:solidFill>
                <a:latin typeface="Verdana" panose="020B0604030504040204" pitchFamily="34" charset="0"/>
                <a:ea typeface="Verdana" panose="020B0604030504040204" pitchFamily="34" charset="0"/>
                <a:cs typeface="Verdana" panose="020B0604030504040204" pitchFamily="34" charset="0"/>
              </a:rPr>
              <a:t> ?</a:t>
            </a:r>
          </a:p>
          <a:p>
            <a:pPr>
              <a:buNone/>
            </a:pPr>
            <a:endParaRPr lang="en-US" sz="1800" b="1" dirty="0">
              <a:solidFill>
                <a:srgbClr val="000099"/>
              </a:solidFill>
              <a:latin typeface="Verdana" panose="020B0604030504040204" pitchFamily="34" charset="0"/>
              <a:ea typeface="Verdana" panose="020B0604030504040204" pitchFamily="34" charset="0"/>
              <a:cs typeface="Verdana" panose="020B0604030504040204" pitchFamily="34" charset="0"/>
            </a:endParaRPr>
          </a:p>
          <a:p>
            <a:r>
              <a:rPr lang="en-US" sz="1800" b="1" dirty="0" err="1">
                <a:solidFill>
                  <a:srgbClr val="000099"/>
                </a:solidFill>
                <a:latin typeface="Verdana" panose="020B0604030504040204" pitchFamily="34" charset="0"/>
                <a:ea typeface="Verdana" panose="020B0604030504040204" pitchFamily="34" charset="0"/>
                <a:cs typeface="Verdana" panose="020B0604030504040204" pitchFamily="34" charset="0"/>
              </a:rPr>
              <a:t>Inhoudingsplicht</a:t>
            </a:r>
            <a:r>
              <a:rPr lang="en-US" sz="1800" b="1" dirty="0">
                <a:solidFill>
                  <a:srgbClr val="000099"/>
                </a:solidFill>
                <a:latin typeface="Verdana" panose="020B0604030504040204" pitchFamily="34" charset="0"/>
                <a:ea typeface="Verdana" panose="020B0604030504040204" pitchFamily="34" charset="0"/>
                <a:cs typeface="Verdana" panose="020B0604030504040204" pitchFamily="34" charset="0"/>
              </a:rPr>
              <a:t> </a:t>
            </a:r>
            <a:r>
              <a:rPr lang="en-US" sz="1800" b="1" dirty="0" err="1">
                <a:solidFill>
                  <a:srgbClr val="000099"/>
                </a:solidFill>
                <a:latin typeface="Verdana" panose="020B0604030504040204" pitchFamily="34" charset="0"/>
                <a:ea typeface="Verdana" panose="020B0604030504040204" pitchFamily="34" charset="0"/>
                <a:cs typeface="Verdana" panose="020B0604030504040204" pitchFamily="34" charset="0"/>
              </a:rPr>
              <a:t>opdrachtgever</a:t>
            </a:r>
            <a:r>
              <a:rPr lang="en-US" sz="1800" b="1" dirty="0">
                <a:solidFill>
                  <a:srgbClr val="000099"/>
                </a:solidFill>
                <a:latin typeface="Verdana" panose="020B0604030504040204" pitchFamily="34" charset="0"/>
                <a:ea typeface="Verdana" panose="020B0604030504040204" pitchFamily="34" charset="0"/>
                <a:cs typeface="Verdana" panose="020B0604030504040204" pitchFamily="34" charset="0"/>
              </a:rPr>
              <a:t>/</a:t>
            </a:r>
            <a:r>
              <a:rPr lang="en-US" sz="1800" b="1" dirty="0" err="1">
                <a:solidFill>
                  <a:srgbClr val="000099"/>
                </a:solidFill>
                <a:latin typeface="Verdana" panose="020B0604030504040204" pitchFamily="34" charset="0"/>
                <a:ea typeface="Verdana" panose="020B0604030504040204" pitchFamily="34" charset="0"/>
                <a:cs typeface="Verdana" panose="020B0604030504040204" pitchFamily="34" charset="0"/>
              </a:rPr>
              <a:t>werkverschaffer</a:t>
            </a:r>
            <a:r>
              <a:rPr lang="en-US" sz="1800" b="1" dirty="0">
                <a:solidFill>
                  <a:srgbClr val="000099"/>
                </a:solidFill>
                <a:latin typeface="Verdana" panose="020B0604030504040204" pitchFamily="34" charset="0"/>
                <a:ea typeface="Verdana" panose="020B0604030504040204" pitchFamily="34" charset="0"/>
                <a:cs typeface="Verdana" panose="020B0604030504040204" pitchFamily="34" charset="0"/>
              </a:rPr>
              <a:t> ??</a:t>
            </a:r>
          </a:p>
          <a:p>
            <a:pPr>
              <a:buNone/>
            </a:pPr>
            <a:endParaRPr lang="en-US" sz="1800" b="1" dirty="0">
              <a:solidFill>
                <a:srgbClr val="000099"/>
              </a:solidFill>
              <a:latin typeface="Verdana" panose="020B0604030504040204" pitchFamily="34" charset="0"/>
              <a:ea typeface="Verdana" panose="020B0604030504040204" pitchFamily="34" charset="0"/>
              <a:cs typeface="Verdana" panose="020B0604030504040204" pitchFamily="34" charset="0"/>
            </a:endParaRPr>
          </a:p>
          <a:p>
            <a:r>
              <a:rPr lang="en-US" sz="1800" b="1" dirty="0">
                <a:solidFill>
                  <a:srgbClr val="000099"/>
                </a:solidFill>
                <a:latin typeface="Verdana" panose="020B0604030504040204" pitchFamily="34" charset="0"/>
                <a:ea typeface="Verdana" panose="020B0604030504040204" pitchFamily="34" charset="0"/>
                <a:cs typeface="Verdana" panose="020B0604030504040204" pitchFamily="34" charset="0"/>
              </a:rPr>
              <a:t>Is </a:t>
            </a:r>
            <a:r>
              <a:rPr lang="en-US" sz="1800" b="1" dirty="0" err="1">
                <a:solidFill>
                  <a:srgbClr val="000099"/>
                </a:solidFill>
                <a:latin typeface="Verdana" panose="020B0604030504040204" pitchFamily="34" charset="0"/>
                <a:ea typeface="Verdana" panose="020B0604030504040204" pitchFamily="34" charset="0"/>
                <a:cs typeface="Verdana" panose="020B0604030504040204" pitchFamily="34" charset="0"/>
              </a:rPr>
              <a:t>Zelfstandige</a:t>
            </a:r>
            <a:r>
              <a:rPr lang="en-US" sz="1800" b="1" dirty="0">
                <a:solidFill>
                  <a:srgbClr val="000099"/>
                </a:solidFill>
                <a:latin typeface="Verdana" panose="020B0604030504040204" pitchFamily="34" charset="0"/>
                <a:ea typeface="Verdana" panose="020B0604030504040204" pitchFamily="34" charset="0"/>
                <a:cs typeface="Verdana" panose="020B0604030504040204" pitchFamily="34" charset="0"/>
              </a:rPr>
              <a:t> </a:t>
            </a:r>
            <a:r>
              <a:rPr lang="en-US" sz="1800" b="1" dirty="0" err="1">
                <a:solidFill>
                  <a:srgbClr val="000099"/>
                </a:solidFill>
                <a:latin typeface="Verdana" panose="020B0604030504040204" pitchFamily="34" charset="0"/>
                <a:ea typeface="Verdana" panose="020B0604030504040204" pitchFamily="34" charset="0"/>
                <a:cs typeface="Verdana" panose="020B0604030504040204" pitchFamily="34" charset="0"/>
              </a:rPr>
              <a:t>echt</a:t>
            </a:r>
            <a:r>
              <a:rPr lang="en-US" sz="1800" b="1" dirty="0">
                <a:solidFill>
                  <a:srgbClr val="000099"/>
                </a:solidFill>
                <a:latin typeface="Verdana" panose="020B0604030504040204" pitchFamily="34" charset="0"/>
                <a:ea typeface="Verdana" panose="020B0604030504040204" pitchFamily="34" charset="0"/>
                <a:cs typeface="Verdana" panose="020B0604030504040204" pitchFamily="34" charset="0"/>
              </a:rPr>
              <a:t> </a:t>
            </a:r>
            <a:r>
              <a:rPr lang="en-US" sz="1800" b="1" dirty="0" err="1">
                <a:solidFill>
                  <a:srgbClr val="000099"/>
                </a:solidFill>
                <a:latin typeface="Verdana" panose="020B0604030504040204" pitchFamily="34" charset="0"/>
                <a:ea typeface="Verdana" panose="020B0604030504040204" pitchFamily="34" charset="0"/>
                <a:cs typeface="Verdana" panose="020B0604030504040204" pitchFamily="34" charset="0"/>
              </a:rPr>
              <a:t>wel</a:t>
            </a:r>
            <a:r>
              <a:rPr lang="en-US" sz="1800" b="1" dirty="0">
                <a:solidFill>
                  <a:srgbClr val="000099"/>
                </a:solidFill>
                <a:latin typeface="Verdana" panose="020B0604030504040204" pitchFamily="34" charset="0"/>
                <a:ea typeface="Verdana" panose="020B0604030504040204" pitchFamily="34" charset="0"/>
                <a:cs typeface="Verdana" panose="020B0604030504040204" pitchFamily="34" charset="0"/>
              </a:rPr>
              <a:t> </a:t>
            </a:r>
            <a:r>
              <a:rPr lang="en-US" sz="1800" b="1" dirty="0" err="1">
                <a:solidFill>
                  <a:srgbClr val="000099"/>
                </a:solidFill>
                <a:latin typeface="Verdana" panose="020B0604030504040204" pitchFamily="34" charset="0"/>
                <a:ea typeface="Verdana" panose="020B0604030504040204" pitchFamily="34" charset="0"/>
                <a:cs typeface="Verdana" panose="020B0604030504040204" pitchFamily="34" charset="0"/>
              </a:rPr>
              <a:t>zelfstandig</a:t>
            </a:r>
            <a:r>
              <a:rPr lang="en-US" sz="1800" b="1" dirty="0">
                <a:solidFill>
                  <a:srgbClr val="000099"/>
                </a:solidFill>
                <a:latin typeface="Verdana" panose="020B0604030504040204" pitchFamily="34" charset="0"/>
                <a:ea typeface="Verdana" panose="020B0604030504040204" pitchFamily="34" charset="0"/>
                <a:cs typeface="Verdana" panose="020B0604030504040204" pitchFamily="34" charset="0"/>
              </a:rPr>
              <a:t> ?</a:t>
            </a:r>
          </a:p>
          <a:p>
            <a:pPr>
              <a:buNone/>
            </a:pPr>
            <a:endParaRPr lang="en-US" sz="1800" b="1" dirty="0">
              <a:solidFill>
                <a:srgbClr val="000099"/>
              </a:solidFill>
              <a:latin typeface="Verdana" panose="020B0604030504040204" pitchFamily="34" charset="0"/>
              <a:ea typeface="Verdana" panose="020B0604030504040204" pitchFamily="34" charset="0"/>
              <a:cs typeface="Verdana" panose="020B0604030504040204" pitchFamily="34" charset="0"/>
            </a:endParaRPr>
          </a:p>
          <a:p>
            <a:r>
              <a:rPr lang="en-US" sz="1800" b="1" dirty="0" err="1">
                <a:solidFill>
                  <a:srgbClr val="000099"/>
                </a:solidFill>
                <a:latin typeface="Verdana" panose="020B0604030504040204" pitchFamily="34" charset="0"/>
                <a:ea typeface="Verdana" panose="020B0604030504040204" pitchFamily="34" charset="0"/>
                <a:cs typeface="Verdana" panose="020B0604030504040204" pitchFamily="34" charset="0"/>
              </a:rPr>
              <a:t>Overeenkomst</a:t>
            </a:r>
            <a:r>
              <a:rPr lang="en-US" sz="1800" b="1" dirty="0">
                <a:solidFill>
                  <a:srgbClr val="000099"/>
                </a:solidFill>
                <a:latin typeface="Verdana" panose="020B0604030504040204" pitchFamily="34" charset="0"/>
                <a:ea typeface="Verdana" panose="020B0604030504040204" pitchFamily="34" charset="0"/>
                <a:cs typeface="Verdana" panose="020B0604030504040204" pitchFamily="34" charset="0"/>
              </a:rPr>
              <a:t> = </a:t>
            </a:r>
            <a:r>
              <a:rPr lang="en-US" sz="1800" b="1" dirty="0" err="1">
                <a:solidFill>
                  <a:srgbClr val="000099"/>
                </a:solidFill>
                <a:latin typeface="Verdana" panose="020B0604030504040204" pitchFamily="34" charset="0"/>
                <a:ea typeface="Verdana" panose="020B0604030504040204" pitchFamily="34" charset="0"/>
                <a:cs typeface="Verdana" panose="020B0604030504040204" pitchFamily="34" charset="0"/>
              </a:rPr>
              <a:t>praktijk</a:t>
            </a:r>
            <a:r>
              <a:rPr lang="en-US" sz="1800" b="1" dirty="0">
                <a:solidFill>
                  <a:srgbClr val="000099"/>
                </a:solidFill>
                <a:latin typeface="Verdana" panose="020B0604030504040204" pitchFamily="34" charset="0"/>
                <a:ea typeface="Verdana" panose="020B0604030504040204" pitchFamily="34" charset="0"/>
                <a:cs typeface="Verdana" panose="020B0604030504040204" pitchFamily="34" charset="0"/>
              </a:rPr>
              <a:t> en </a:t>
            </a:r>
            <a:r>
              <a:rPr lang="en-US" sz="1800" b="1" dirty="0" err="1">
                <a:solidFill>
                  <a:srgbClr val="000099"/>
                </a:solidFill>
                <a:latin typeface="Verdana" panose="020B0604030504040204" pitchFamily="34" charset="0"/>
                <a:ea typeface="Verdana" panose="020B0604030504040204" pitchFamily="34" charset="0"/>
                <a:cs typeface="Verdana" panose="020B0604030504040204" pitchFamily="34" charset="0"/>
              </a:rPr>
              <a:t>feitelijke</a:t>
            </a:r>
            <a:r>
              <a:rPr lang="en-US" sz="1800" b="1" dirty="0">
                <a:solidFill>
                  <a:srgbClr val="000099"/>
                </a:solidFill>
                <a:latin typeface="Verdana" panose="020B0604030504040204" pitchFamily="34" charset="0"/>
                <a:ea typeface="Verdana" panose="020B0604030504040204" pitchFamily="34" charset="0"/>
                <a:cs typeface="Verdana" panose="020B0604030504040204" pitchFamily="34" charset="0"/>
              </a:rPr>
              <a:t> </a:t>
            </a:r>
            <a:r>
              <a:rPr lang="en-US" sz="1800" b="1" dirty="0" err="1">
                <a:solidFill>
                  <a:srgbClr val="000099"/>
                </a:solidFill>
                <a:latin typeface="Verdana" panose="020B0604030504040204" pitchFamily="34" charset="0"/>
                <a:ea typeface="Verdana" panose="020B0604030504040204" pitchFamily="34" charset="0"/>
                <a:cs typeface="Verdana" panose="020B0604030504040204" pitchFamily="34" charset="0"/>
              </a:rPr>
              <a:t>omstandigheden</a:t>
            </a:r>
            <a:endParaRPr lang="en-US" sz="1800" b="1" dirty="0">
              <a:solidFill>
                <a:srgbClr val="000099"/>
              </a:solidFill>
              <a:latin typeface="Verdana" panose="020B0604030504040204" pitchFamily="34" charset="0"/>
              <a:ea typeface="Verdana" panose="020B0604030504040204" pitchFamily="34" charset="0"/>
              <a:cs typeface="Verdana" panose="020B0604030504040204" pitchFamily="34" charset="0"/>
            </a:endParaRPr>
          </a:p>
          <a:p>
            <a:pPr>
              <a:buNone/>
            </a:pPr>
            <a:endParaRPr lang="en-US" sz="1800" b="1" dirty="0">
              <a:solidFill>
                <a:srgbClr val="000099"/>
              </a:solidFill>
              <a:latin typeface="Verdana" panose="020B0604030504040204" pitchFamily="34" charset="0"/>
              <a:ea typeface="Verdana" panose="020B0604030504040204" pitchFamily="34" charset="0"/>
              <a:cs typeface="Verdana" panose="020B0604030504040204" pitchFamily="34" charset="0"/>
            </a:endParaRPr>
          </a:p>
          <a:p>
            <a:r>
              <a:rPr lang="en-US" sz="1800" b="1" dirty="0" err="1">
                <a:solidFill>
                  <a:srgbClr val="000099"/>
                </a:solidFill>
                <a:latin typeface="Verdana" panose="020B0604030504040204" pitchFamily="34" charset="0"/>
                <a:ea typeface="Verdana" panose="020B0604030504040204" pitchFamily="34" charset="0"/>
                <a:cs typeface="Verdana" panose="020B0604030504040204" pitchFamily="34" charset="0"/>
              </a:rPr>
              <a:t>Handhaving</a:t>
            </a:r>
            <a:r>
              <a:rPr lang="en-US" sz="1800" b="1" dirty="0">
                <a:solidFill>
                  <a:srgbClr val="000099"/>
                </a:solidFill>
                <a:latin typeface="Verdana" panose="020B0604030504040204" pitchFamily="34" charset="0"/>
                <a:ea typeface="Verdana" panose="020B0604030504040204" pitchFamily="34" charset="0"/>
                <a:cs typeface="Verdana" panose="020B0604030504040204" pitchFamily="34" charset="0"/>
              </a:rPr>
              <a:t> ? </a:t>
            </a:r>
            <a:r>
              <a:rPr lang="en-US" sz="1800" b="1" dirty="0" err="1">
                <a:solidFill>
                  <a:srgbClr val="000099"/>
                </a:solidFill>
                <a:latin typeface="Verdana" panose="020B0604030504040204" pitchFamily="34" charset="0"/>
                <a:ea typeface="Verdana" panose="020B0604030504040204" pitchFamily="34" charset="0"/>
                <a:cs typeface="Verdana" panose="020B0604030504040204" pitchFamily="34" charset="0"/>
              </a:rPr>
              <a:t>Geen</a:t>
            </a:r>
            <a:r>
              <a:rPr lang="en-US" sz="1800" b="1" dirty="0">
                <a:solidFill>
                  <a:srgbClr val="000099"/>
                </a:solidFill>
                <a:latin typeface="Verdana" panose="020B0604030504040204" pitchFamily="34" charset="0"/>
                <a:ea typeface="Verdana" panose="020B0604030504040204" pitchFamily="34" charset="0"/>
                <a:cs typeface="Verdana" panose="020B0604030504040204" pitchFamily="34" charset="0"/>
              </a:rPr>
              <a:t> </a:t>
            </a:r>
            <a:r>
              <a:rPr lang="en-US" sz="1800" b="1" dirty="0" err="1">
                <a:solidFill>
                  <a:srgbClr val="000099"/>
                </a:solidFill>
                <a:latin typeface="Verdana" panose="020B0604030504040204" pitchFamily="34" charset="0"/>
                <a:ea typeface="Verdana" panose="020B0604030504040204" pitchFamily="34" charset="0"/>
                <a:cs typeface="Verdana" panose="020B0604030504040204" pitchFamily="34" charset="0"/>
              </a:rPr>
              <a:t>boetes</a:t>
            </a:r>
            <a:r>
              <a:rPr lang="en-US" sz="1800" b="1" dirty="0">
                <a:solidFill>
                  <a:srgbClr val="000099"/>
                </a:solidFill>
                <a:latin typeface="Verdana" panose="020B0604030504040204" pitchFamily="34" charset="0"/>
                <a:ea typeface="Verdana" panose="020B0604030504040204" pitchFamily="34" charset="0"/>
                <a:cs typeface="Verdana" panose="020B0604030504040204" pitchFamily="34" charset="0"/>
              </a:rPr>
              <a:t> tot ….. ?</a:t>
            </a:r>
          </a:p>
          <a:p>
            <a:endParaRPr lang="en-US" sz="1800" b="1" dirty="0">
              <a:solidFill>
                <a:srgbClr val="000099"/>
              </a:solidFill>
              <a:latin typeface="Verdana" panose="020B0604030504040204" pitchFamily="34" charset="0"/>
              <a:ea typeface="Verdana" panose="020B0604030504040204" pitchFamily="34" charset="0"/>
              <a:cs typeface="Verdana" panose="020B0604030504040204" pitchFamily="34" charset="0"/>
            </a:endParaRPr>
          </a:p>
          <a:p>
            <a:r>
              <a:rPr lang="en-US" sz="1800" b="1" dirty="0" err="1">
                <a:solidFill>
                  <a:srgbClr val="000099"/>
                </a:solidFill>
                <a:latin typeface="Verdana" panose="020B0604030504040204" pitchFamily="34" charset="0"/>
                <a:ea typeface="Verdana" panose="020B0604030504040204" pitchFamily="34" charset="0"/>
                <a:cs typeface="Verdana" panose="020B0604030504040204" pitchFamily="34" charset="0"/>
              </a:rPr>
              <a:t>Toch</a:t>
            </a:r>
            <a:r>
              <a:rPr lang="en-US" sz="1800" b="1" dirty="0">
                <a:solidFill>
                  <a:srgbClr val="000099"/>
                </a:solidFill>
                <a:latin typeface="Verdana" panose="020B0604030504040204" pitchFamily="34" charset="0"/>
                <a:ea typeface="Verdana" panose="020B0604030504040204" pitchFamily="34" charset="0"/>
                <a:cs typeface="Verdana" panose="020B0604030504040204" pitchFamily="34" charset="0"/>
              </a:rPr>
              <a:t> </a:t>
            </a:r>
            <a:r>
              <a:rPr lang="en-US" sz="1800" b="1" dirty="0" err="1">
                <a:solidFill>
                  <a:srgbClr val="000099"/>
                </a:solidFill>
                <a:latin typeface="Verdana" panose="020B0604030504040204" pitchFamily="34" charset="0"/>
                <a:ea typeface="Verdana" panose="020B0604030504040204" pitchFamily="34" charset="0"/>
                <a:cs typeface="Verdana" panose="020B0604030504040204" pitchFamily="34" charset="0"/>
              </a:rPr>
              <a:t>naheffingen</a:t>
            </a:r>
            <a:r>
              <a:rPr lang="en-US" sz="1800" b="1" dirty="0">
                <a:solidFill>
                  <a:srgbClr val="000099"/>
                </a:solidFill>
                <a:latin typeface="Verdana" panose="020B0604030504040204" pitchFamily="34" charset="0"/>
                <a:ea typeface="Verdana" panose="020B0604030504040204" pitchFamily="34" charset="0"/>
                <a:cs typeface="Verdana" panose="020B0604030504040204" pitchFamily="34" charset="0"/>
              </a:rPr>
              <a:t> bij </a:t>
            </a:r>
            <a:r>
              <a:rPr lang="en-US" sz="1800" b="1" dirty="0" err="1">
                <a:solidFill>
                  <a:srgbClr val="000099"/>
                </a:solidFill>
                <a:latin typeface="Verdana" panose="020B0604030504040204" pitchFamily="34" charset="0"/>
                <a:ea typeface="Verdana" panose="020B0604030504040204" pitchFamily="34" charset="0"/>
                <a:cs typeface="Verdana" panose="020B0604030504040204" pitchFamily="34" charset="0"/>
              </a:rPr>
              <a:t>Inleners</a:t>
            </a:r>
            <a:r>
              <a:rPr lang="en-US" sz="1800" b="1" dirty="0">
                <a:solidFill>
                  <a:srgbClr val="000099"/>
                </a:solidFill>
                <a:latin typeface="Verdana" panose="020B0604030504040204" pitchFamily="34" charset="0"/>
                <a:ea typeface="Verdana" panose="020B0604030504040204" pitchFamily="34" charset="0"/>
                <a:cs typeface="Verdana" panose="020B0604030504040204" pitchFamily="34" charset="0"/>
              </a:rPr>
              <a:t> </a:t>
            </a:r>
            <a:r>
              <a:rPr lang="en-US" sz="1800" b="1" dirty="0" err="1">
                <a:solidFill>
                  <a:srgbClr val="000099"/>
                </a:solidFill>
                <a:latin typeface="Verdana" panose="020B0604030504040204" pitchFamily="34" charset="0"/>
                <a:ea typeface="Verdana" panose="020B0604030504040204" pitchFamily="34" charset="0"/>
                <a:cs typeface="Verdana" panose="020B0604030504040204" pitchFamily="34" charset="0"/>
              </a:rPr>
              <a:t>én</a:t>
            </a:r>
            <a:r>
              <a:rPr lang="en-US" sz="1800" b="1" dirty="0">
                <a:solidFill>
                  <a:srgbClr val="000099"/>
                </a:solidFill>
                <a:latin typeface="Verdana" panose="020B0604030504040204" pitchFamily="34" charset="0"/>
                <a:ea typeface="Verdana" panose="020B0604030504040204" pitchFamily="34" charset="0"/>
                <a:cs typeface="Verdana" panose="020B0604030504040204" pitchFamily="34" charset="0"/>
              </a:rPr>
              <a:t> </a:t>
            </a:r>
            <a:r>
              <a:rPr lang="en-US" sz="1800" b="1" dirty="0" err="1">
                <a:solidFill>
                  <a:srgbClr val="000099"/>
                </a:solidFill>
                <a:latin typeface="Verdana" panose="020B0604030504040204" pitchFamily="34" charset="0"/>
                <a:ea typeface="Verdana" panose="020B0604030504040204" pitchFamily="34" charset="0"/>
                <a:cs typeface="Verdana" panose="020B0604030504040204" pitchFamily="34" charset="0"/>
              </a:rPr>
              <a:t>Opdrachtnemers</a:t>
            </a:r>
            <a:r>
              <a:rPr lang="en-US" sz="1800" b="1" dirty="0">
                <a:solidFill>
                  <a:srgbClr val="000099"/>
                </a:solidFill>
                <a:latin typeface="Verdana" panose="020B0604030504040204" pitchFamily="34" charset="0"/>
                <a:ea typeface="Verdana" panose="020B0604030504040204" pitchFamily="34" charset="0"/>
                <a:cs typeface="Verdana" panose="020B0604030504040204" pitchFamily="34" charset="0"/>
              </a:rPr>
              <a:t> !</a:t>
            </a:r>
          </a:p>
          <a:p>
            <a:pPr>
              <a:buNone/>
            </a:pPr>
            <a:endParaRPr lang="en-US" sz="1800" b="1" dirty="0">
              <a:solidFill>
                <a:srgbClr val="000099"/>
              </a:solidFill>
              <a:latin typeface="Verdana" panose="020B0604030504040204" pitchFamily="34" charset="0"/>
              <a:ea typeface="Verdana" panose="020B0604030504040204" pitchFamily="34" charset="0"/>
              <a:cs typeface="Verdana" panose="020B0604030504040204" pitchFamily="34" charset="0"/>
            </a:endParaRPr>
          </a:p>
          <a:p>
            <a:r>
              <a:rPr lang="en-US" sz="1800" b="1" dirty="0" err="1">
                <a:solidFill>
                  <a:srgbClr val="000099"/>
                </a:solidFill>
                <a:latin typeface="Verdana" panose="020B0604030504040204" pitchFamily="34" charset="0"/>
                <a:ea typeface="Verdana" panose="020B0604030504040204" pitchFamily="34" charset="0"/>
                <a:cs typeface="Verdana" panose="020B0604030504040204" pitchFamily="34" charset="0"/>
              </a:rPr>
              <a:t>Modelovereenkomst</a:t>
            </a:r>
            <a:r>
              <a:rPr lang="en-US" sz="1800" b="1" dirty="0">
                <a:solidFill>
                  <a:srgbClr val="000099"/>
                </a:solidFill>
                <a:latin typeface="Verdana" panose="020B0604030504040204" pitchFamily="34" charset="0"/>
                <a:ea typeface="Verdana" panose="020B0604030504040204" pitchFamily="34" charset="0"/>
                <a:cs typeface="Verdana" panose="020B0604030504040204" pitchFamily="34" charset="0"/>
              </a:rPr>
              <a:t> compliant met de </a:t>
            </a:r>
            <a:r>
              <a:rPr lang="en-US" sz="1800" b="1" dirty="0" err="1">
                <a:solidFill>
                  <a:srgbClr val="000099"/>
                </a:solidFill>
                <a:latin typeface="Verdana" panose="020B0604030504040204" pitchFamily="34" charset="0"/>
                <a:ea typeface="Verdana" panose="020B0604030504040204" pitchFamily="34" charset="0"/>
                <a:cs typeface="Verdana" panose="020B0604030504040204" pitchFamily="34" charset="0"/>
              </a:rPr>
              <a:t>overeenkomst</a:t>
            </a:r>
            <a:r>
              <a:rPr lang="en-US" sz="1800" b="1" dirty="0">
                <a:solidFill>
                  <a:srgbClr val="000099"/>
                </a:solidFill>
                <a:latin typeface="Verdana" panose="020B0604030504040204" pitchFamily="34" charset="0"/>
                <a:ea typeface="Verdana" panose="020B0604030504040204" pitchFamily="34" charset="0"/>
                <a:cs typeface="Verdana" panose="020B0604030504040204" pitchFamily="34" charset="0"/>
              </a:rPr>
              <a:t>(en) van de </a:t>
            </a:r>
            <a:r>
              <a:rPr lang="en-US" sz="1800" b="1" dirty="0" err="1">
                <a:solidFill>
                  <a:srgbClr val="000099"/>
                </a:solidFill>
                <a:latin typeface="Verdana" panose="020B0604030504040204" pitchFamily="34" charset="0"/>
                <a:ea typeface="Verdana" panose="020B0604030504040204" pitchFamily="34" charset="0"/>
                <a:cs typeface="Verdana" panose="020B0604030504040204" pitchFamily="34" charset="0"/>
              </a:rPr>
              <a:t>opdrachtgever</a:t>
            </a:r>
            <a:r>
              <a:rPr lang="en-US" sz="1800" b="1" dirty="0">
                <a:solidFill>
                  <a:srgbClr val="000099"/>
                </a:solidFill>
                <a:latin typeface="Verdana" panose="020B0604030504040204" pitchFamily="34" charset="0"/>
                <a:ea typeface="Verdana" panose="020B0604030504040204" pitchFamily="34" charset="0"/>
                <a:cs typeface="Verdana" panose="020B0604030504040204" pitchFamily="34" charset="0"/>
              </a:rPr>
              <a:t> </a:t>
            </a:r>
            <a:r>
              <a:rPr lang="en-US" sz="1800" b="1" dirty="0" err="1">
                <a:solidFill>
                  <a:srgbClr val="000099"/>
                </a:solidFill>
                <a:latin typeface="Verdana" panose="020B0604030504040204" pitchFamily="34" charset="0"/>
                <a:ea typeface="Verdana" panose="020B0604030504040204" pitchFamily="34" charset="0"/>
                <a:cs typeface="Verdana" panose="020B0604030504040204" pitchFamily="34" charset="0"/>
              </a:rPr>
              <a:t>én</a:t>
            </a:r>
            <a:r>
              <a:rPr lang="en-US" sz="1800" b="1" dirty="0">
                <a:solidFill>
                  <a:srgbClr val="000099"/>
                </a:solidFill>
                <a:latin typeface="Verdana" panose="020B0604030504040204" pitchFamily="34" charset="0"/>
                <a:ea typeface="Verdana" panose="020B0604030504040204" pitchFamily="34" charset="0"/>
                <a:cs typeface="Verdana" panose="020B0604030504040204" pitchFamily="34" charset="0"/>
              </a:rPr>
              <a:t> </a:t>
            </a:r>
            <a:r>
              <a:rPr lang="en-US" sz="1800" b="1" dirty="0" err="1">
                <a:solidFill>
                  <a:srgbClr val="000099"/>
                </a:solidFill>
                <a:latin typeface="Verdana" panose="020B0604030504040204" pitchFamily="34" charset="0"/>
                <a:ea typeface="Verdana" panose="020B0604030504040204" pitchFamily="34" charset="0"/>
                <a:cs typeface="Verdana" panose="020B0604030504040204" pitchFamily="34" charset="0"/>
              </a:rPr>
              <a:t>eindgebruiker</a:t>
            </a:r>
            <a:r>
              <a:rPr lang="en-US" sz="1800" b="1" dirty="0">
                <a:solidFill>
                  <a:srgbClr val="000099"/>
                </a:solidFill>
                <a:latin typeface="Verdana" panose="020B0604030504040204" pitchFamily="34" charset="0"/>
                <a:ea typeface="Verdana" panose="020B0604030504040204" pitchFamily="34" charset="0"/>
                <a:cs typeface="Verdana" panose="020B0604030504040204" pitchFamily="34" charset="0"/>
              </a:rPr>
              <a:t> ?</a:t>
            </a:r>
          </a:p>
          <a:p>
            <a:endParaRPr lang="nl-NL" sz="1800" dirty="0">
              <a:latin typeface="Verdana" panose="020B0604030504040204" pitchFamily="34" charset="0"/>
              <a:ea typeface="Verdana" panose="020B0604030504040204" pitchFamily="34" charset="0"/>
            </a:endParaRPr>
          </a:p>
        </p:txBody>
      </p:sp>
    </p:spTree>
    <p:extLst>
      <p:ext uri="{BB962C8B-B14F-4D97-AF65-F5344CB8AC3E}">
        <p14:creationId xmlns:p14="http://schemas.microsoft.com/office/powerpoint/2010/main" val="1047630641"/>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562074"/>
          </a:xfrm>
        </p:spPr>
        <p:txBody>
          <a:bodyPr/>
          <a:lstStyle/>
          <a:p>
            <a:r>
              <a:rPr lang="nl-NL" sz="2400" b="1" dirty="0">
                <a:solidFill>
                  <a:srgbClr val="FF9900"/>
                </a:solidFill>
                <a:latin typeface="Verdana" pitchFamily="34" charset="0"/>
                <a:ea typeface="Verdana" pitchFamily="34" charset="0"/>
                <a:cs typeface="Verdana" pitchFamily="34" charset="0"/>
              </a:rPr>
              <a:t>Criteria Wet DBA</a:t>
            </a:r>
          </a:p>
        </p:txBody>
      </p:sp>
      <p:sp>
        <p:nvSpPr>
          <p:cNvPr id="3" name="Tijdelijke aanduiding voor inhoud 2"/>
          <p:cNvSpPr>
            <a:spLocks noGrp="1"/>
          </p:cNvSpPr>
          <p:nvPr>
            <p:ph idx="1"/>
          </p:nvPr>
        </p:nvSpPr>
        <p:spPr>
          <a:xfrm>
            <a:off x="457200" y="1268760"/>
            <a:ext cx="8229600" cy="3888432"/>
          </a:xfrm>
        </p:spPr>
        <p:txBody>
          <a:bodyPr/>
          <a:lstStyle/>
          <a:p>
            <a:r>
              <a:rPr lang="en-US" sz="1800" b="1" dirty="0" err="1">
                <a:solidFill>
                  <a:srgbClr val="000099"/>
                </a:solidFill>
                <a:latin typeface="Verdana" panose="020B0604030504040204" pitchFamily="34" charset="0"/>
                <a:ea typeface="Verdana" panose="020B0604030504040204" pitchFamily="34" charset="0"/>
                <a:cs typeface="Verdana" panose="020B0604030504040204" pitchFamily="34" charset="0"/>
              </a:rPr>
              <a:t>Aanvraag</a:t>
            </a:r>
            <a:r>
              <a:rPr lang="en-US" sz="1800" b="1" dirty="0">
                <a:solidFill>
                  <a:srgbClr val="000099"/>
                </a:solidFill>
                <a:latin typeface="Verdana" panose="020B0604030504040204" pitchFamily="34" charset="0"/>
                <a:ea typeface="Verdana" panose="020B0604030504040204" pitchFamily="34" charset="0"/>
                <a:cs typeface="Verdana" panose="020B0604030504040204" pitchFamily="34" charset="0"/>
              </a:rPr>
              <a:t>/</a:t>
            </a:r>
            <a:r>
              <a:rPr lang="en-US" sz="1800" b="1" dirty="0" err="1">
                <a:solidFill>
                  <a:srgbClr val="000099"/>
                </a:solidFill>
                <a:latin typeface="Verdana" panose="020B0604030504040204" pitchFamily="34" charset="0"/>
                <a:ea typeface="Verdana" panose="020B0604030504040204" pitchFamily="34" charset="0"/>
                <a:cs typeface="Verdana" panose="020B0604030504040204" pitchFamily="34" charset="0"/>
              </a:rPr>
              <a:t>functie</a:t>
            </a:r>
            <a:r>
              <a:rPr lang="en-US" sz="1800" b="1" dirty="0">
                <a:solidFill>
                  <a:srgbClr val="000099"/>
                </a:solidFill>
                <a:latin typeface="Verdana" panose="020B0604030504040204" pitchFamily="34" charset="0"/>
                <a:ea typeface="Verdana" panose="020B0604030504040204" pitchFamily="34" charset="0"/>
                <a:cs typeface="Verdana" panose="020B0604030504040204" pitchFamily="34" charset="0"/>
              </a:rPr>
              <a:t> </a:t>
            </a:r>
            <a:r>
              <a:rPr lang="en-US" sz="1800" b="1" dirty="0" err="1">
                <a:solidFill>
                  <a:srgbClr val="000099"/>
                </a:solidFill>
                <a:latin typeface="Verdana" panose="020B0604030504040204" pitchFamily="34" charset="0"/>
                <a:ea typeface="Verdana" panose="020B0604030504040204" pitchFamily="34" charset="0"/>
                <a:cs typeface="Verdana" panose="020B0604030504040204" pitchFamily="34" charset="0"/>
              </a:rPr>
              <a:t>kwalificeren</a:t>
            </a:r>
            <a:endParaRPr lang="en-US" sz="1800" b="1" dirty="0">
              <a:solidFill>
                <a:srgbClr val="000099"/>
              </a:solidFill>
              <a:latin typeface="Verdana" panose="020B0604030504040204" pitchFamily="34" charset="0"/>
              <a:ea typeface="Verdana" panose="020B0604030504040204" pitchFamily="34" charset="0"/>
              <a:cs typeface="Verdana" panose="020B0604030504040204" pitchFamily="34" charset="0"/>
            </a:endParaRPr>
          </a:p>
          <a:p>
            <a:pPr marL="457200" lvl="1" indent="0">
              <a:buNone/>
            </a:pPr>
            <a:r>
              <a:rPr lang="en-US" sz="1800" b="1" dirty="0">
                <a:solidFill>
                  <a:srgbClr val="000099"/>
                </a:solidFill>
                <a:latin typeface="Verdana" panose="020B0604030504040204" pitchFamily="34" charset="0"/>
                <a:ea typeface="Verdana" panose="020B0604030504040204" pitchFamily="34" charset="0"/>
                <a:cs typeface="Verdana" panose="020B0604030504040204" pitchFamily="34" charset="0"/>
              </a:rPr>
              <a:t>- </a:t>
            </a:r>
            <a:r>
              <a:rPr lang="en-US" sz="1800" b="1" dirty="0" err="1">
                <a:solidFill>
                  <a:srgbClr val="000099"/>
                </a:solidFill>
                <a:latin typeface="Verdana" panose="020B0604030504040204" pitchFamily="34" charset="0"/>
                <a:ea typeface="Verdana" panose="020B0604030504040204" pitchFamily="34" charset="0"/>
                <a:cs typeface="Verdana" panose="020B0604030504040204" pitchFamily="34" charset="0"/>
              </a:rPr>
              <a:t>Leiding</a:t>
            </a:r>
            <a:r>
              <a:rPr lang="en-US" sz="1800" b="1" dirty="0">
                <a:solidFill>
                  <a:srgbClr val="000099"/>
                </a:solidFill>
                <a:latin typeface="Verdana" panose="020B0604030504040204" pitchFamily="34" charset="0"/>
                <a:ea typeface="Verdana" panose="020B0604030504040204" pitchFamily="34" charset="0"/>
                <a:cs typeface="Verdana" panose="020B0604030504040204" pitchFamily="34" charset="0"/>
              </a:rPr>
              <a:t> en </a:t>
            </a:r>
            <a:r>
              <a:rPr lang="en-US" sz="1800" b="1" dirty="0" err="1">
                <a:solidFill>
                  <a:srgbClr val="000099"/>
                </a:solidFill>
                <a:latin typeface="Verdana" panose="020B0604030504040204" pitchFamily="34" charset="0"/>
                <a:ea typeface="Verdana" panose="020B0604030504040204" pitchFamily="34" charset="0"/>
                <a:cs typeface="Verdana" panose="020B0604030504040204" pitchFamily="34" charset="0"/>
              </a:rPr>
              <a:t>Toezicht</a:t>
            </a:r>
            <a:r>
              <a:rPr lang="en-US" sz="1800" b="1" dirty="0">
                <a:solidFill>
                  <a:srgbClr val="000099"/>
                </a:solidFill>
                <a:latin typeface="Verdana" panose="020B0604030504040204" pitchFamily="34" charset="0"/>
                <a:ea typeface="Verdana" panose="020B0604030504040204" pitchFamily="34" charset="0"/>
                <a:cs typeface="Verdana" panose="020B0604030504040204" pitchFamily="34" charset="0"/>
              </a:rPr>
              <a:t> </a:t>
            </a:r>
            <a:r>
              <a:rPr lang="en-US" sz="1800" b="1" dirty="0" err="1">
                <a:solidFill>
                  <a:srgbClr val="000099"/>
                </a:solidFill>
                <a:latin typeface="Verdana" panose="020B0604030504040204" pitchFamily="34" charset="0"/>
                <a:ea typeface="Verdana" panose="020B0604030504040204" pitchFamily="34" charset="0"/>
                <a:cs typeface="Verdana" panose="020B0604030504040204" pitchFamily="34" charset="0"/>
              </a:rPr>
              <a:t>definiëren</a:t>
            </a:r>
            <a:endParaRPr lang="en-US" sz="1800" b="1" dirty="0">
              <a:solidFill>
                <a:srgbClr val="000099"/>
              </a:solidFill>
              <a:latin typeface="Verdana" panose="020B0604030504040204" pitchFamily="34" charset="0"/>
              <a:ea typeface="Verdana" panose="020B0604030504040204" pitchFamily="34" charset="0"/>
              <a:cs typeface="Verdana" panose="020B0604030504040204" pitchFamily="34" charset="0"/>
            </a:endParaRPr>
          </a:p>
          <a:p>
            <a:pPr marL="457200" lvl="1" indent="0">
              <a:buNone/>
            </a:pPr>
            <a:r>
              <a:rPr lang="en-US" sz="1800" b="1" dirty="0">
                <a:solidFill>
                  <a:srgbClr val="000099"/>
                </a:solidFill>
                <a:latin typeface="Verdana" panose="020B0604030504040204" pitchFamily="34" charset="0"/>
                <a:ea typeface="Verdana" panose="020B0604030504040204" pitchFamily="34" charset="0"/>
                <a:cs typeface="Verdana" panose="020B0604030504040204" pitchFamily="34" charset="0"/>
              </a:rPr>
              <a:t>- </a:t>
            </a:r>
            <a:r>
              <a:rPr lang="en-US" sz="1800" b="1" dirty="0" err="1">
                <a:solidFill>
                  <a:srgbClr val="000099"/>
                </a:solidFill>
                <a:latin typeface="Verdana" panose="020B0604030504040204" pitchFamily="34" charset="0"/>
                <a:ea typeface="Verdana" panose="020B0604030504040204" pitchFamily="34" charset="0"/>
                <a:cs typeface="Verdana" panose="020B0604030504040204" pitchFamily="34" charset="0"/>
              </a:rPr>
              <a:t>Persoonlijke</a:t>
            </a:r>
            <a:r>
              <a:rPr lang="en-US" sz="1800" b="1" dirty="0">
                <a:solidFill>
                  <a:srgbClr val="000099"/>
                </a:solidFill>
                <a:latin typeface="Verdana" panose="020B0604030504040204" pitchFamily="34" charset="0"/>
                <a:ea typeface="Verdana" panose="020B0604030504040204" pitchFamily="34" charset="0"/>
                <a:cs typeface="Verdana" panose="020B0604030504040204" pitchFamily="34" charset="0"/>
              </a:rPr>
              <a:t> </a:t>
            </a:r>
            <a:r>
              <a:rPr lang="en-US" sz="1800" b="1" dirty="0" err="1">
                <a:solidFill>
                  <a:srgbClr val="000099"/>
                </a:solidFill>
                <a:latin typeface="Verdana" panose="020B0604030504040204" pitchFamily="34" charset="0"/>
                <a:ea typeface="Verdana" panose="020B0604030504040204" pitchFamily="34" charset="0"/>
                <a:cs typeface="Verdana" panose="020B0604030504040204" pitchFamily="34" charset="0"/>
              </a:rPr>
              <a:t>verplichting</a:t>
            </a:r>
            <a:r>
              <a:rPr lang="en-US" sz="1800" b="1" dirty="0">
                <a:solidFill>
                  <a:srgbClr val="000099"/>
                </a:solidFill>
                <a:latin typeface="Verdana" panose="020B0604030504040204" pitchFamily="34" charset="0"/>
                <a:ea typeface="Verdana" panose="020B0604030504040204" pitchFamily="34" charset="0"/>
                <a:cs typeface="Verdana" panose="020B0604030504040204" pitchFamily="34" charset="0"/>
              </a:rPr>
              <a:t> (</a:t>
            </a:r>
            <a:r>
              <a:rPr lang="en-US" sz="1800" b="1" dirty="0" err="1">
                <a:solidFill>
                  <a:srgbClr val="000099"/>
                </a:solidFill>
                <a:latin typeface="Verdana" panose="020B0604030504040204" pitchFamily="34" charset="0"/>
                <a:ea typeface="Verdana" panose="020B0604030504040204" pitchFamily="34" charset="0"/>
                <a:cs typeface="Verdana" panose="020B0604030504040204" pitchFamily="34" charset="0"/>
              </a:rPr>
              <a:t>Vervanging</a:t>
            </a:r>
            <a:r>
              <a:rPr lang="en-US" sz="1800" b="1" dirty="0">
                <a:solidFill>
                  <a:srgbClr val="000099"/>
                </a:solidFill>
                <a:latin typeface="Verdana" panose="020B0604030504040204" pitchFamily="34" charset="0"/>
                <a:ea typeface="Verdana" panose="020B0604030504040204" pitchFamily="34" charset="0"/>
                <a:cs typeface="Verdana" panose="020B0604030504040204" pitchFamily="34" charset="0"/>
              </a:rPr>
              <a:t>, </a:t>
            </a:r>
            <a:r>
              <a:rPr lang="en-US" sz="1800" b="1" dirty="0" err="1">
                <a:solidFill>
                  <a:srgbClr val="000099"/>
                </a:solidFill>
                <a:latin typeface="Verdana" panose="020B0604030504040204" pitchFamily="34" charset="0"/>
                <a:ea typeface="Verdana" panose="020B0604030504040204" pitchFamily="34" charset="0"/>
                <a:cs typeface="Verdana" panose="020B0604030504040204" pitchFamily="34" charset="0"/>
              </a:rPr>
              <a:t>ondernemings</a:t>
            </a:r>
            <a:r>
              <a:rPr lang="en-US" sz="1800" b="1" dirty="0">
                <a:solidFill>
                  <a:srgbClr val="000099"/>
                </a:solidFill>
                <a:latin typeface="Verdana" panose="020B0604030504040204" pitchFamily="34" charset="0"/>
                <a:ea typeface="Verdana" panose="020B0604030504040204" pitchFamily="34" charset="0"/>
                <a:cs typeface="Verdana" panose="020B0604030504040204" pitchFamily="34" charset="0"/>
              </a:rPr>
              <a:t>-</a:t>
            </a:r>
            <a:br>
              <a:rPr lang="en-US" sz="1800" b="1" dirty="0">
                <a:solidFill>
                  <a:srgbClr val="000099"/>
                </a:solidFill>
                <a:latin typeface="Verdana" panose="020B0604030504040204" pitchFamily="34" charset="0"/>
                <a:ea typeface="Verdana" panose="020B0604030504040204" pitchFamily="34" charset="0"/>
                <a:cs typeface="Verdana" panose="020B0604030504040204" pitchFamily="34" charset="0"/>
              </a:rPr>
            </a:br>
            <a:r>
              <a:rPr lang="en-US" sz="1800" b="1" dirty="0">
                <a:solidFill>
                  <a:srgbClr val="000099"/>
                </a:solidFill>
                <a:latin typeface="Verdana" panose="020B0604030504040204" pitchFamily="34" charset="0"/>
                <a:ea typeface="Verdana" panose="020B0604030504040204" pitchFamily="34" charset="0"/>
                <a:cs typeface="Verdana" panose="020B0604030504040204" pitchFamily="34" charset="0"/>
              </a:rPr>
              <a:t>   </a:t>
            </a:r>
            <a:r>
              <a:rPr lang="en-US" sz="1800" b="1" dirty="0" err="1">
                <a:solidFill>
                  <a:srgbClr val="000099"/>
                </a:solidFill>
                <a:latin typeface="Verdana" panose="020B0604030504040204" pitchFamily="34" charset="0"/>
                <a:ea typeface="Verdana" panose="020B0604030504040204" pitchFamily="34" charset="0"/>
                <a:cs typeface="Verdana" panose="020B0604030504040204" pitchFamily="34" charset="0"/>
              </a:rPr>
              <a:t>vrijheid</a:t>
            </a:r>
            <a:r>
              <a:rPr lang="en-US" sz="1800" b="1" dirty="0">
                <a:solidFill>
                  <a:srgbClr val="000099"/>
                </a:solidFill>
                <a:latin typeface="Verdana" panose="020B0604030504040204" pitchFamily="34" charset="0"/>
                <a:ea typeface="Verdana" panose="020B0604030504040204" pitchFamily="34" charset="0"/>
                <a:cs typeface="Verdana" panose="020B0604030504040204" pitchFamily="34" charset="0"/>
              </a:rPr>
              <a:t>)</a:t>
            </a:r>
          </a:p>
          <a:p>
            <a:pPr>
              <a:buNone/>
            </a:pPr>
            <a:endParaRPr lang="en-US" sz="1800" b="1" dirty="0">
              <a:solidFill>
                <a:srgbClr val="000099"/>
              </a:solidFill>
              <a:latin typeface="Verdana" panose="020B0604030504040204" pitchFamily="34" charset="0"/>
              <a:ea typeface="Verdana" panose="020B0604030504040204" pitchFamily="34" charset="0"/>
              <a:cs typeface="Verdana" panose="020B0604030504040204" pitchFamily="34" charset="0"/>
            </a:endParaRPr>
          </a:p>
          <a:p>
            <a:r>
              <a:rPr lang="en-US" sz="1800" b="1" dirty="0" err="1">
                <a:solidFill>
                  <a:srgbClr val="000099"/>
                </a:solidFill>
                <a:latin typeface="Verdana" panose="020B0604030504040204" pitchFamily="34" charset="0"/>
                <a:ea typeface="Verdana" panose="020B0604030504040204" pitchFamily="34" charset="0"/>
                <a:cs typeface="Verdana" panose="020B0604030504040204" pitchFamily="34" charset="0"/>
              </a:rPr>
              <a:t>Beoordelen</a:t>
            </a:r>
            <a:r>
              <a:rPr lang="en-US" sz="1800" b="1" dirty="0">
                <a:solidFill>
                  <a:srgbClr val="000099"/>
                </a:solidFill>
                <a:latin typeface="Verdana" panose="020B0604030504040204" pitchFamily="34" charset="0"/>
                <a:ea typeface="Verdana" panose="020B0604030504040204" pitchFamily="34" charset="0"/>
                <a:cs typeface="Verdana" panose="020B0604030504040204" pitchFamily="34" charset="0"/>
              </a:rPr>
              <a:t> </a:t>
            </a:r>
            <a:r>
              <a:rPr lang="en-US" sz="1800" b="1" dirty="0" err="1">
                <a:solidFill>
                  <a:srgbClr val="000099"/>
                </a:solidFill>
                <a:latin typeface="Verdana" panose="020B0604030504040204" pitchFamily="34" charset="0"/>
                <a:ea typeface="Verdana" panose="020B0604030504040204" pitchFamily="34" charset="0"/>
                <a:cs typeface="Verdana" panose="020B0604030504040204" pitchFamily="34" charset="0"/>
              </a:rPr>
              <a:t>arbeidsverhouding</a:t>
            </a:r>
            <a:br>
              <a:rPr lang="en-US" sz="1800" b="1" dirty="0">
                <a:solidFill>
                  <a:srgbClr val="000099"/>
                </a:solidFill>
                <a:latin typeface="Verdana" panose="020B0604030504040204" pitchFamily="34" charset="0"/>
                <a:ea typeface="Verdana" panose="020B0604030504040204" pitchFamily="34" charset="0"/>
                <a:cs typeface="Verdana" panose="020B0604030504040204" pitchFamily="34" charset="0"/>
              </a:rPr>
            </a:br>
            <a:r>
              <a:rPr lang="en-US" sz="1800" b="1" dirty="0">
                <a:solidFill>
                  <a:srgbClr val="000099"/>
                </a:solidFill>
                <a:latin typeface="Verdana" panose="020B0604030504040204" pitchFamily="34" charset="0"/>
                <a:ea typeface="Verdana" panose="020B0604030504040204" pitchFamily="34" charset="0"/>
                <a:cs typeface="Verdana" panose="020B0604030504040204" pitchFamily="34" charset="0"/>
              </a:rPr>
              <a:t>- </a:t>
            </a:r>
            <a:r>
              <a:rPr lang="en-US" sz="1800" b="1" dirty="0" err="1">
                <a:solidFill>
                  <a:srgbClr val="000099"/>
                </a:solidFill>
                <a:latin typeface="Verdana" panose="020B0604030504040204" pitchFamily="34" charset="0"/>
                <a:ea typeface="Verdana" panose="020B0604030504040204" pitchFamily="34" charset="0"/>
                <a:cs typeface="Verdana" panose="020B0604030504040204" pitchFamily="34" charset="0"/>
              </a:rPr>
              <a:t>Meerdere</a:t>
            </a:r>
            <a:r>
              <a:rPr lang="en-US" sz="1800" b="1" dirty="0">
                <a:solidFill>
                  <a:srgbClr val="000099"/>
                </a:solidFill>
                <a:latin typeface="Verdana" panose="020B0604030504040204" pitchFamily="34" charset="0"/>
                <a:ea typeface="Verdana" panose="020B0604030504040204" pitchFamily="34" charset="0"/>
                <a:cs typeface="Verdana" panose="020B0604030504040204" pitchFamily="34" charset="0"/>
              </a:rPr>
              <a:t> </a:t>
            </a:r>
            <a:r>
              <a:rPr lang="en-US" sz="1800" b="1" dirty="0" err="1">
                <a:solidFill>
                  <a:srgbClr val="000099"/>
                </a:solidFill>
                <a:latin typeface="Verdana" panose="020B0604030504040204" pitchFamily="34" charset="0"/>
                <a:ea typeface="Verdana" panose="020B0604030504040204" pitchFamily="34" charset="0"/>
                <a:cs typeface="Verdana" panose="020B0604030504040204" pitchFamily="34" charset="0"/>
              </a:rPr>
              <a:t>opdrachtgevers</a:t>
            </a:r>
            <a:r>
              <a:rPr lang="en-US" sz="1800" b="1" dirty="0">
                <a:solidFill>
                  <a:srgbClr val="000099"/>
                </a:solidFill>
                <a:latin typeface="Verdana" panose="020B0604030504040204" pitchFamily="34" charset="0"/>
                <a:ea typeface="Verdana" panose="020B0604030504040204" pitchFamily="34" charset="0"/>
                <a:cs typeface="Verdana" panose="020B0604030504040204" pitchFamily="34" charset="0"/>
              </a:rPr>
              <a:t>, </a:t>
            </a:r>
            <a:r>
              <a:rPr lang="en-US" sz="1800" b="1" dirty="0" err="1">
                <a:solidFill>
                  <a:srgbClr val="000099"/>
                </a:solidFill>
                <a:latin typeface="Verdana" panose="020B0604030504040204" pitchFamily="34" charset="0"/>
                <a:ea typeface="Verdana" panose="020B0604030504040204" pitchFamily="34" charset="0"/>
                <a:cs typeface="Verdana" panose="020B0604030504040204" pitchFamily="34" charset="0"/>
              </a:rPr>
              <a:t>kentekenen</a:t>
            </a:r>
            <a:r>
              <a:rPr lang="en-US" sz="1800" b="1" dirty="0">
                <a:solidFill>
                  <a:srgbClr val="000099"/>
                </a:solidFill>
                <a:latin typeface="Verdana" panose="020B0604030504040204" pitchFamily="34" charset="0"/>
                <a:ea typeface="Verdana" panose="020B0604030504040204" pitchFamily="34" charset="0"/>
                <a:cs typeface="Verdana" panose="020B0604030504040204" pitchFamily="34" charset="0"/>
              </a:rPr>
              <a:t> </a:t>
            </a:r>
            <a:r>
              <a:rPr lang="en-US" sz="1800" b="1" dirty="0" err="1">
                <a:solidFill>
                  <a:srgbClr val="000099"/>
                </a:solidFill>
                <a:latin typeface="Verdana" panose="020B0604030504040204" pitchFamily="34" charset="0"/>
                <a:ea typeface="Verdana" panose="020B0604030504040204" pitchFamily="34" charset="0"/>
                <a:cs typeface="Verdana" panose="020B0604030504040204" pitchFamily="34" charset="0"/>
              </a:rPr>
              <a:t>ondernemerschap</a:t>
            </a:r>
            <a:endParaRPr lang="en-US" sz="1800" b="1" dirty="0">
              <a:solidFill>
                <a:srgbClr val="000099"/>
              </a:solidFill>
              <a:latin typeface="Verdana" panose="020B0604030504040204" pitchFamily="34" charset="0"/>
              <a:ea typeface="Verdana" panose="020B0604030504040204" pitchFamily="34" charset="0"/>
              <a:cs typeface="Verdana" panose="020B0604030504040204" pitchFamily="34" charset="0"/>
            </a:endParaRPr>
          </a:p>
          <a:p>
            <a:pPr>
              <a:buNone/>
            </a:pPr>
            <a:endParaRPr lang="en-US" sz="1800" b="1" dirty="0">
              <a:solidFill>
                <a:srgbClr val="000099"/>
              </a:solidFill>
              <a:latin typeface="Verdana" panose="020B0604030504040204" pitchFamily="34" charset="0"/>
              <a:ea typeface="Verdana" panose="020B0604030504040204" pitchFamily="34" charset="0"/>
              <a:cs typeface="Verdana" panose="020B0604030504040204" pitchFamily="34" charset="0"/>
            </a:endParaRPr>
          </a:p>
          <a:p>
            <a:r>
              <a:rPr lang="en-US" sz="1800" b="1" dirty="0" err="1">
                <a:solidFill>
                  <a:srgbClr val="000099"/>
                </a:solidFill>
                <a:latin typeface="Verdana" panose="020B0604030504040204" pitchFamily="34" charset="0"/>
                <a:ea typeface="Verdana" panose="020B0604030504040204" pitchFamily="34" charset="0"/>
                <a:cs typeface="Verdana" panose="020B0604030504040204" pitchFamily="34" charset="0"/>
              </a:rPr>
              <a:t>Inspanning</a:t>
            </a:r>
            <a:r>
              <a:rPr lang="en-US" sz="1800" b="1" dirty="0">
                <a:solidFill>
                  <a:srgbClr val="000099"/>
                </a:solidFill>
                <a:latin typeface="Verdana" panose="020B0604030504040204" pitchFamily="34" charset="0"/>
                <a:ea typeface="Verdana" panose="020B0604030504040204" pitchFamily="34" charset="0"/>
                <a:cs typeface="Verdana" panose="020B0604030504040204" pitchFamily="34" charset="0"/>
              </a:rPr>
              <a:t>- of </a:t>
            </a:r>
            <a:r>
              <a:rPr lang="en-US" sz="1800" b="1" dirty="0" err="1">
                <a:solidFill>
                  <a:srgbClr val="000099"/>
                </a:solidFill>
                <a:latin typeface="Verdana" panose="020B0604030504040204" pitchFamily="34" charset="0"/>
                <a:ea typeface="Verdana" panose="020B0604030504040204" pitchFamily="34" charset="0"/>
                <a:cs typeface="Verdana" panose="020B0604030504040204" pitchFamily="34" charset="0"/>
              </a:rPr>
              <a:t>resultaatsverplichting</a:t>
            </a:r>
            <a:endParaRPr lang="en-US" sz="1800" b="1" dirty="0">
              <a:solidFill>
                <a:srgbClr val="000099"/>
              </a:solidFill>
              <a:latin typeface="Verdana" panose="020B0604030504040204" pitchFamily="34" charset="0"/>
              <a:ea typeface="Verdana" panose="020B0604030504040204" pitchFamily="34" charset="0"/>
              <a:cs typeface="Verdana" panose="020B0604030504040204" pitchFamily="34" charset="0"/>
            </a:endParaRPr>
          </a:p>
          <a:p>
            <a:pPr>
              <a:buNone/>
            </a:pPr>
            <a:endParaRPr lang="en-US" sz="1800" b="1" dirty="0">
              <a:solidFill>
                <a:srgbClr val="000099"/>
              </a:solidFill>
              <a:latin typeface="Verdana" panose="020B0604030504040204" pitchFamily="34" charset="0"/>
              <a:ea typeface="Verdana" panose="020B0604030504040204" pitchFamily="34" charset="0"/>
              <a:cs typeface="Verdana" panose="020B0604030504040204" pitchFamily="34" charset="0"/>
            </a:endParaRPr>
          </a:p>
          <a:p>
            <a:r>
              <a:rPr lang="en-US" sz="1800" b="1" dirty="0" err="1">
                <a:solidFill>
                  <a:srgbClr val="000099"/>
                </a:solidFill>
                <a:latin typeface="Verdana" panose="020B0604030504040204" pitchFamily="34" charset="0"/>
                <a:ea typeface="Verdana" panose="020B0604030504040204" pitchFamily="34" charset="0"/>
                <a:cs typeface="Verdana" panose="020B0604030504040204" pitchFamily="34" charset="0"/>
              </a:rPr>
              <a:t>Gelijkstelling</a:t>
            </a:r>
            <a:r>
              <a:rPr lang="en-US" sz="1800" b="1" dirty="0">
                <a:solidFill>
                  <a:srgbClr val="000099"/>
                </a:solidFill>
                <a:latin typeface="Verdana" panose="020B0604030504040204" pitchFamily="34" charset="0"/>
                <a:ea typeface="Verdana" panose="020B0604030504040204" pitchFamily="34" charset="0"/>
                <a:cs typeface="Verdana" panose="020B0604030504040204" pitchFamily="34" charset="0"/>
              </a:rPr>
              <a:t> </a:t>
            </a:r>
            <a:r>
              <a:rPr lang="en-US" sz="1800" b="1" dirty="0" err="1">
                <a:solidFill>
                  <a:srgbClr val="000099"/>
                </a:solidFill>
                <a:latin typeface="Verdana" panose="020B0604030504040204" pitchFamily="34" charset="0"/>
                <a:ea typeface="Verdana" panose="020B0604030504040204" pitchFamily="34" charset="0"/>
                <a:cs typeface="Verdana" panose="020B0604030504040204" pitchFamily="34" charset="0"/>
              </a:rPr>
              <a:t>aan</a:t>
            </a:r>
            <a:r>
              <a:rPr lang="en-US" sz="1800" b="1" dirty="0">
                <a:solidFill>
                  <a:srgbClr val="000099"/>
                </a:solidFill>
                <a:latin typeface="Verdana" panose="020B0604030504040204" pitchFamily="34" charset="0"/>
                <a:ea typeface="Verdana" panose="020B0604030504040204" pitchFamily="34" charset="0"/>
                <a:cs typeface="Verdana" panose="020B0604030504040204" pitchFamily="34" charset="0"/>
              </a:rPr>
              <a:t> </a:t>
            </a:r>
            <a:r>
              <a:rPr lang="en-US" sz="1800" b="1" dirty="0" err="1">
                <a:solidFill>
                  <a:srgbClr val="000099"/>
                </a:solidFill>
                <a:latin typeface="Verdana" panose="020B0604030504040204" pitchFamily="34" charset="0"/>
                <a:ea typeface="Verdana" panose="020B0604030504040204" pitchFamily="34" charset="0"/>
                <a:cs typeface="Verdana" panose="020B0604030504040204" pitchFamily="34" charset="0"/>
              </a:rPr>
              <a:t>werknemers</a:t>
            </a:r>
            <a:r>
              <a:rPr lang="en-US" sz="1800" b="1" dirty="0">
                <a:solidFill>
                  <a:srgbClr val="000099"/>
                </a:solidFill>
                <a:latin typeface="Verdana" panose="020B0604030504040204" pitchFamily="34" charset="0"/>
                <a:ea typeface="Verdana" panose="020B0604030504040204" pitchFamily="34" charset="0"/>
                <a:cs typeface="Verdana" panose="020B0604030504040204" pitchFamily="34" charset="0"/>
              </a:rPr>
              <a:t> in </a:t>
            </a:r>
            <a:r>
              <a:rPr lang="en-US" sz="1800" b="1" dirty="0" err="1">
                <a:solidFill>
                  <a:srgbClr val="000099"/>
                </a:solidFill>
                <a:latin typeface="Verdana" panose="020B0604030504040204" pitchFamily="34" charset="0"/>
                <a:ea typeface="Verdana" panose="020B0604030504040204" pitchFamily="34" charset="0"/>
                <a:cs typeface="Verdana" panose="020B0604030504040204" pitchFamily="34" charset="0"/>
              </a:rPr>
              <a:t>dienst</a:t>
            </a:r>
            <a:r>
              <a:rPr lang="en-US" sz="1800" b="1" dirty="0">
                <a:solidFill>
                  <a:srgbClr val="000099"/>
                </a:solidFill>
                <a:latin typeface="Verdana" panose="020B0604030504040204" pitchFamily="34" charset="0"/>
                <a:ea typeface="Verdana" panose="020B0604030504040204" pitchFamily="34" charset="0"/>
                <a:cs typeface="Verdana" panose="020B0604030504040204" pitchFamily="34" charset="0"/>
              </a:rPr>
              <a:t> bij </a:t>
            </a:r>
            <a:r>
              <a:rPr lang="en-US" sz="1800" b="1" dirty="0" err="1">
                <a:solidFill>
                  <a:srgbClr val="000099"/>
                </a:solidFill>
                <a:latin typeface="Verdana" panose="020B0604030504040204" pitchFamily="34" charset="0"/>
                <a:ea typeface="Verdana" panose="020B0604030504040204" pitchFamily="34" charset="0"/>
                <a:cs typeface="Verdana" panose="020B0604030504040204" pitchFamily="34" charset="0"/>
              </a:rPr>
              <a:t>opdrachtgever</a:t>
            </a:r>
            <a:endParaRPr lang="en-US" sz="1800" b="1" dirty="0">
              <a:solidFill>
                <a:srgbClr val="000099"/>
              </a:solidFill>
              <a:latin typeface="Verdana" panose="020B0604030504040204" pitchFamily="34" charset="0"/>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val="22102713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linds(horizontal)">
                                      <p:cBhvr>
                                        <p:cTn id="7" dur="500"/>
                                        <p:tgtEl>
                                          <p:spTgt spid="3">
                                            <p:txEl>
                                              <p:pRg st="0" end="0"/>
                                            </p:txEl>
                                          </p:spTgt>
                                        </p:tgtEl>
                                      </p:cBhvr>
                                    </p:animEffect>
                                  </p:childTnLst>
                                </p:cTn>
                              </p:par>
                            </p:childTnLst>
                          </p:cTn>
                        </p:par>
                        <p:par>
                          <p:cTn id="8" fill="hold">
                            <p:stCondLst>
                              <p:cond delay="500"/>
                            </p:stCondLst>
                            <p:childTnLst>
                              <p:par>
                                <p:cTn id="9" presetID="3" presetClass="entr" presetSubtype="10" fill="hold" nodeType="after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Effect transition="in" filter="blinds(horizontal)">
                                      <p:cBhvr>
                                        <p:cTn id="11" dur="500"/>
                                        <p:tgtEl>
                                          <p:spTgt spid="3">
                                            <p:txEl>
                                              <p:pRg st="1" end="1"/>
                                            </p:txEl>
                                          </p:spTgt>
                                        </p:tgtEl>
                                      </p:cBhvr>
                                    </p:animEffect>
                                  </p:childTnLst>
                                </p:cTn>
                              </p:par>
                            </p:childTnLst>
                          </p:cTn>
                        </p:par>
                        <p:par>
                          <p:cTn id="12" fill="hold">
                            <p:stCondLst>
                              <p:cond delay="1000"/>
                            </p:stCondLst>
                            <p:childTnLst>
                              <p:par>
                                <p:cTn id="13" presetID="3" presetClass="entr" presetSubtype="10" fill="hold" nodeType="after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blinds(horizontal)">
                                      <p:cBhvr>
                                        <p:cTn id="15" dur="500"/>
                                        <p:tgtEl>
                                          <p:spTgt spid="3">
                                            <p:txEl>
                                              <p:pRg st="2" end="2"/>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3" presetClass="entr" presetSubtype="10" fill="hold" nodeType="clickEffect">
                                  <p:stCondLst>
                                    <p:cond delay="0"/>
                                  </p:stCondLst>
                                  <p:childTnLst>
                                    <p:set>
                                      <p:cBhvr>
                                        <p:cTn id="19" dur="1" fill="hold">
                                          <p:stCondLst>
                                            <p:cond delay="0"/>
                                          </p:stCondLst>
                                        </p:cTn>
                                        <p:tgtEl>
                                          <p:spTgt spid="3">
                                            <p:txEl>
                                              <p:pRg st="4" end="4"/>
                                            </p:txEl>
                                          </p:spTgt>
                                        </p:tgtEl>
                                        <p:attrNameLst>
                                          <p:attrName>style.visibility</p:attrName>
                                        </p:attrNameLst>
                                      </p:cBhvr>
                                      <p:to>
                                        <p:strVal val="visible"/>
                                      </p:to>
                                    </p:set>
                                    <p:animEffect transition="in" filter="blinds(horizontal)">
                                      <p:cBhvr>
                                        <p:cTn id="20" dur="500"/>
                                        <p:tgtEl>
                                          <p:spTgt spid="3">
                                            <p:txEl>
                                              <p:pRg st="4" end="4"/>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3" presetClass="entr" presetSubtype="10" fill="hold" nodeType="click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animEffect transition="in" filter="blinds(horizontal)">
                                      <p:cBhvr>
                                        <p:cTn id="25" dur="500"/>
                                        <p:tgtEl>
                                          <p:spTgt spid="3">
                                            <p:txEl>
                                              <p:pRg st="6" end="6"/>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3" presetClass="entr" presetSubtype="10" fill="hold" nodeType="clickEffect">
                                  <p:stCondLst>
                                    <p:cond delay="0"/>
                                  </p:stCondLst>
                                  <p:childTnLst>
                                    <p:set>
                                      <p:cBhvr>
                                        <p:cTn id="29" dur="1" fill="hold">
                                          <p:stCondLst>
                                            <p:cond delay="0"/>
                                          </p:stCondLst>
                                        </p:cTn>
                                        <p:tgtEl>
                                          <p:spTgt spid="3">
                                            <p:txEl>
                                              <p:pRg st="8" end="8"/>
                                            </p:txEl>
                                          </p:spTgt>
                                        </p:tgtEl>
                                        <p:attrNameLst>
                                          <p:attrName>style.visibility</p:attrName>
                                        </p:attrNameLst>
                                      </p:cBhvr>
                                      <p:to>
                                        <p:strVal val="visible"/>
                                      </p:to>
                                    </p:set>
                                    <p:animEffect transition="in" filter="blinds(horizontal)">
                                      <p:cBhvr>
                                        <p:cTn id="30" dur="500"/>
                                        <p:tgtEl>
                                          <p:spTgt spid="3">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3"/>
          <p:cNvSpPr>
            <a:spLocks noChangeArrowheads="1"/>
          </p:cNvSpPr>
          <p:nvPr/>
        </p:nvSpPr>
        <p:spPr bwMode="auto">
          <a:xfrm>
            <a:off x="1403648" y="332656"/>
            <a:ext cx="6768752" cy="461665"/>
          </a:xfrm>
          <a:prstGeom prst="rect">
            <a:avLst/>
          </a:prstGeom>
          <a:noFill/>
          <a:ln w="9525">
            <a:noFill/>
            <a:miter lim="800000"/>
            <a:headEnd/>
            <a:tailEnd/>
          </a:ln>
        </p:spPr>
        <p:txBody>
          <a:bodyPr wrap="square" anchor="ctr">
            <a:spAutoFit/>
          </a:bodyPr>
          <a:lstStyle/>
          <a:p>
            <a:pPr algn="ctr"/>
            <a:r>
              <a:rPr lang="nl-NL" sz="2400" b="1" dirty="0">
                <a:solidFill>
                  <a:srgbClr val="FF9900"/>
                </a:solidFill>
                <a:latin typeface="Verdana" pitchFamily="34" charset="0"/>
                <a:ea typeface="Verdana" pitchFamily="34" charset="0"/>
                <a:cs typeface="Verdana" pitchFamily="34" charset="0"/>
              </a:rPr>
              <a:t>Misbruik/Schijnzelfstandigheid</a:t>
            </a:r>
          </a:p>
        </p:txBody>
      </p:sp>
      <p:sp>
        <p:nvSpPr>
          <p:cNvPr id="5" name="Rectangle 6"/>
          <p:cNvSpPr>
            <a:spLocks noChangeArrowheads="1"/>
          </p:cNvSpPr>
          <p:nvPr/>
        </p:nvSpPr>
        <p:spPr bwMode="auto">
          <a:xfrm>
            <a:off x="1808163" y="1052736"/>
            <a:ext cx="5976937" cy="307975"/>
          </a:xfrm>
          <a:prstGeom prst="rect">
            <a:avLst/>
          </a:prstGeom>
          <a:noFill/>
          <a:ln w="9525">
            <a:noFill/>
            <a:miter lim="800000"/>
            <a:headEnd/>
            <a:tailEnd/>
          </a:ln>
        </p:spPr>
        <p:txBody>
          <a:bodyPr anchor="ctr">
            <a:spAutoFit/>
          </a:bodyPr>
          <a:lstStyle/>
          <a:p>
            <a:pPr>
              <a:buFont typeface="Wingdings" pitchFamily="2" charset="2"/>
              <a:buChar char="ü"/>
              <a:tabLst>
                <a:tab pos="228600" algn="l"/>
              </a:tabLst>
            </a:pPr>
            <a:r>
              <a:rPr lang="nl-NL" sz="1400" b="1" dirty="0">
                <a:solidFill>
                  <a:schemeClr val="accent2"/>
                </a:solidFill>
                <a:latin typeface="Verdana" pitchFamily="34" charset="0"/>
                <a:ea typeface="Verdana" pitchFamily="34" charset="0"/>
                <a:cs typeface="Verdana" pitchFamily="34" charset="0"/>
              </a:rPr>
              <a:t>  Ex-werknemer aansluitend inhuren als zelfstandige</a:t>
            </a:r>
          </a:p>
        </p:txBody>
      </p:sp>
      <p:sp>
        <p:nvSpPr>
          <p:cNvPr id="6" name="Rectangle 24"/>
          <p:cNvSpPr>
            <a:spLocks noChangeArrowheads="1"/>
          </p:cNvSpPr>
          <p:nvPr/>
        </p:nvSpPr>
        <p:spPr bwMode="auto">
          <a:xfrm>
            <a:off x="2267545" y="1864767"/>
            <a:ext cx="5184775" cy="307975"/>
          </a:xfrm>
          <a:prstGeom prst="rect">
            <a:avLst/>
          </a:prstGeom>
          <a:noFill/>
          <a:ln w="9525">
            <a:noFill/>
            <a:miter lim="800000"/>
            <a:headEnd/>
            <a:tailEnd/>
          </a:ln>
        </p:spPr>
        <p:txBody>
          <a:bodyPr anchor="ctr">
            <a:spAutoFit/>
          </a:bodyPr>
          <a:lstStyle/>
          <a:p>
            <a:pPr lvl="1">
              <a:buFont typeface="Wingdings" pitchFamily="2" charset="2"/>
              <a:buChar char="q"/>
              <a:tabLst>
                <a:tab pos="228600" algn="l"/>
              </a:tabLst>
            </a:pPr>
            <a:r>
              <a:rPr lang="nl-NL" sz="1400" b="1" dirty="0">
                <a:solidFill>
                  <a:schemeClr val="accent2"/>
                </a:solidFill>
                <a:latin typeface="Verdana" pitchFamily="34" charset="0"/>
                <a:ea typeface="Verdana" pitchFamily="34" charset="0"/>
                <a:cs typeface="Verdana" pitchFamily="34" charset="0"/>
              </a:rPr>
              <a:t>  Jurisprudentie over doorstart en keten</a:t>
            </a:r>
          </a:p>
        </p:txBody>
      </p:sp>
      <p:sp>
        <p:nvSpPr>
          <p:cNvPr id="7" name="Rectangle 25"/>
          <p:cNvSpPr>
            <a:spLocks noChangeArrowheads="1"/>
          </p:cNvSpPr>
          <p:nvPr/>
        </p:nvSpPr>
        <p:spPr bwMode="auto">
          <a:xfrm>
            <a:off x="1835696" y="1556792"/>
            <a:ext cx="5976938" cy="307975"/>
          </a:xfrm>
          <a:prstGeom prst="rect">
            <a:avLst/>
          </a:prstGeom>
          <a:noFill/>
          <a:ln w="9525">
            <a:noFill/>
            <a:miter lim="800000"/>
            <a:headEnd/>
            <a:tailEnd/>
          </a:ln>
        </p:spPr>
        <p:txBody>
          <a:bodyPr anchor="ctr">
            <a:spAutoFit/>
          </a:bodyPr>
          <a:lstStyle/>
          <a:p>
            <a:pPr>
              <a:buFont typeface="Wingdings" pitchFamily="2" charset="2"/>
              <a:buChar char="ü"/>
              <a:tabLst>
                <a:tab pos="228600" algn="l"/>
              </a:tabLst>
            </a:pPr>
            <a:r>
              <a:rPr lang="nl-NL" sz="1400" b="1" dirty="0">
                <a:solidFill>
                  <a:schemeClr val="accent2"/>
                </a:solidFill>
                <a:latin typeface="Verdana" pitchFamily="34" charset="0"/>
                <a:ea typeface="Verdana" pitchFamily="34" charset="0"/>
                <a:cs typeface="Verdana" pitchFamily="34" charset="0"/>
              </a:rPr>
              <a:t>  Overname personeel gefailleerde bedrijven</a:t>
            </a:r>
          </a:p>
        </p:txBody>
      </p:sp>
      <p:sp>
        <p:nvSpPr>
          <p:cNvPr id="16" name="Rectangle 24"/>
          <p:cNvSpPr>
            <a:spLocks noChangeArrowheads="1"/>
          </p:cNvSpPr>
          <p:nvPr/>
        </p:nvSpPr>
        <p:spPr bwMode="auto">
          <a:xfrm>
            <a:off x="2267346" y="4941168"/>
            <a:ext cx="5184775" cy="307975"/>
          </a:xfrm>
          <a:prstGeom prst="rect">
            <a:avLst/>
          </a:prstGeom>
          <a:noFill/>
          <a:ln w="9525">
            <a:noFill/>
            <a:miter lim="800000"/>
            <a:headEnd/>
            <a:tailEnd/>
          </a:ln>
        </p:spPr>
        <p:txBody>
          <a:bodyPr anchor="ctr">
            <a:spAutoFit/>
          </a:bodyPr>
          <a:lstStyle/>
          <a:p>
            <a:pPr lvl="1">
              <a:buFont typeface="Wingdings" pitchFamily="2" charset="2"/>
              <a:buChar char="q"/>
              <a:tabLst>
                <a:tab pos="228600" algn="l"/>
              </a:tabLst>
            </a:pPr>
            <a:r>
              <a:rPr lang="nl-NL" sz="1400" b="1" dirty="0">
                <a:solidFill>
                  <a:schemeClr val="accent2"/>
                </a:solidFill>
                <a:latin typeface="Verdana" pitchFamily="34" charset="0"/>
                <a:ea typeface="Verdana" pitchFamily="34" charset="0"/>
                <a:cs typeface="Verdana" pitchFamily="34" charset="0"/>
              </a:rPr>
              <a:t>  Coöperatie</a:t>
            </a:r>
          </a:p>
        </p:txBody>
      </p:sp>
      <p:sp>
        <p:nvSpPr>
          <p:cNvPr id="17" name="Rectangle 25"/>
          <p:cNvSpPr>
            <a:spLocks noChangeArrowheads="1"/>
          </p:cNvSpPr>
          <p:nvPr/>
        </p:nvSpPr>
        <p:spPr bwMode="auto">
          <a:xfrm>
            <a:off x="1907704" y="4631110"/>
            <a:ext cx="5976938" cy="307975"/>
          </a:xfrm>
          <a:prstGeom prst="rect">
            <a:avLst/>
          </a:prstGeom>
          <a:noFill/>
          <a:ln w="9525">
            <a:noFill/>
            <a:miter lim="800000"/>
            <a:headEnd/>
            <a:tailEnd/>
          </a:ln>
        </p:spPr>
        <p:txBody>
          <a:bodyPr anchor="ctr">
            <a:spAutoFit/>
          </a:bodyPr>
          <a:lstStyle/>
          <a:p>
            <a:pPr>
              <a:buFont typeface="Wingdings" pitchFamily="2" charset="2"/>
              <a:buChar char="ü"/>
              <a:tabLst>
                <a:tab pos="228600" algn="l"/>
              </a:tabLst>
            </a:pPr>
            <a:r>
              <a:rPr lang="nl-NL" sz="1400" b="1" dirty="0">
                <a:solidFill>
                  <a:schemeClr val="accent2"/>
                </a:solidFill>
                <a:latin typeface="Verdana" pitchFamily="34" charset="0"/>
                <a:ea typeface="Verdana" pitchFamily="34" charset="0"/>
                <a:cs typeface="Verdana" pitchFamily="34" charset="0"/>
              </a:rPr>
              <a:t>  Het (betere ?) knutselwerk</a:t>
            </a:r>
          </a:p>
        </p:txBody>
      </p:sp>
      <p:sp>
        <p:nvSpPr>
          <p:cNvPr id="18" name="Rectangle 24"/>
          <p:cNvSpPr>
            <a:spLocks noChangeArrowheads="1"/>
          </p:cNvSpPr>
          <p:nvPr/>
        </p:nvSpPr>
        <p:spPr bwMode="auto">
          <a:xfrm>
            <a:off x="2267545" y="5301208"/>
            <a:ext cx="5184775" cy="307975"/>
          </a:xfrm>
          <a:prstGeom prst="rect">
            <a:avLst/>
          </a:prstGeom>
          <a:noFill/>
          <a:ln w="9525">
            <a:noFill/>
            <a:miter lim="800000"/>
            <a:headEnd/>
            <a:tailEnd/>
          </a:ln>
        </p:spPr>
        <p:txBody>
          <a:bodyPr anchor="ctr">
            <a:spAutoFit/>
          </a:bodyPr>
          <a:lstStyle/>
          <a:p>
            <a:pPr lvl="1">
              <a:buFont typeface="Wingdings" pitchFamily="2" charset="2"/>
              <a:buChar char="q"/>
              <a:tabLst>
                <a:tab pos="228600" algn="l"/>
              </a:tabLst>
            </a:pPr>
            <a:r>
              <a:rPr lang="nl-NL" sz="1400" b="1" dirty="0">
                <a:solidFill>
                  <a:schemeClr val="accent2"/>
                </a:solidFill>
                <a:latin typeface="Verdana" pitchFamily="34" charset="0"/>
                <a:ea typeface="Verdana" pitchFamily="34" charset="0"/>
                <a:cs typeface="Verdana" pitchFamily="34" charset="0"/>
              </a:rPr>
              <a:t>  Afgedwongen dienstverband</a:t>
            </a:r>
          </a:p>
        </p:txBody>
      </p:sp>
      <p:sp>
        <p:nvSpPr>
          <p:cNvPr id="19" name="Rectangle 24"/>
          <p:cNvSpPr>
            <a:spLocks noChangeArrowheads="1"/>
          </p:cNvSpPr>
          <p:nvPr/>
        </p:nvSpPr>
        <p:spPr bwMode="auto">
          <a:xfrm>
            <a:off x="2267545" y="5661248"/>
            <a:ext cx="5184775" cy="307975"/>
          </a:xfrm>
          <a:prstGeom prst="rect">
            <a:avLst/>
          </a:prstGeom>
          <a:noFill/>
          <a:ln w="9525">
            <a:noFill/>
            <a:miter lim="800000"/>
            <a:headEnd/>
            <a:tailEnd/>
          </a:ln>
        </p:spPr>
        <p:txBody>
          <a:bodyPr anchor="ctr">
            <a:spAutoFit/>
          </a:bodyPr>
          <a:lstStyle/>
          <a:p>
            <a:pPr lvl="1">
              <a:buFont typeface="Wingdings" pitchFamily="2" charset="2"/>
              <a:buChar char="q"/>
              <a:tabLst>
                <a:tab pos="228600" algn="l"/>
              </a:tabLst>
            </a:pPr>
            <a:r>
              <a:rPr lang="nl-NL" sz="1400" b="1" dirty="0">
                <a:solidFill>
                  <a:schemeClr val="accent2"/>
                </a:solidFill>
                <a:latin typeface="Verdana" pitchFamily="34" charset="0"/>
                <a:ea typeface="Verdana" pitchFamily="34" charset="0"/>
                <a:cs typeface="Verdana" pitchFamily="34" charset="0"/>
              </a:rPr>
              <a:t>  VUR, BV, </a:t>
            </a:r>
            <a:r>
              <a:rPr lang="nl-NL" sz="1400" b="1" dirty="0" err="1">
                <a:solidFill>
                  <a:schemeClr val="accent2"/>
                </a:solidFill>
                <a:latin typeface="Verdana" pitchFamily="34" charset="0"/>
                <a:ea typeface="Verdana" pitchFamily="34" charset="0"/>
                <a:cs typeface="Verdana" pitchFamily="34" charset="0"/>
              </a:rPr>
              <a:t>G-rekening</a:t>
            </a:r>
            <a:r>
              <a:rPr lang="nl-NL" sz="1400" b="1" dirty="0">
                <a:solidFill>
                  <a:schemeClr val="accent2"/>
                </a:solidFill>
                <a:latin typeface="Verdana" pitchFamily="34" charset="0"/>
                <a:ea typeface="Verdana" pitchFamily="34" charset="0"/>
                <a:cs typeface="Verdana" pitchFamily="34" charset="0"/>
              </a:rPr>
              <a:t>, etc.</a:t>
            </a:r>
          </a:p>
        </p:txBody>
      </p:sp>
      <p:sp>
        <p:nvSpPr>
          <p:cNvPr id="22" name="Rectangle 24">
            <a:extLst>
              <a:ext uri="{FF2B5EF4-FFF2-40B4-BE49-F238E27FC236}">
                <a16:creationId xmlns:a16="http://schemas.microsoft.com/office/drawing/2014/main" id="{9F990B71-071E-44AE-853B-CDA4A4250899}"/>
              </a:ext>
            </a:extLst>
          </p:cNvPr>
          <p:cNvSpPr>
            <a:spLocks noChangeArrowheads="1"/>
          </p:cNvSpPr>
          <p:nvPr/>
        </p:nvSpPr>
        <p:spPr bwMode="auto">
          <a:xfrm>
            <a:off x="2240011" y="2636912"/>
            <a:ext cx="5184775" cy="307975"/>
          </a:xfrm>
          <a:prstGeom prst="rect">
            <a:avLst/>
          </a:prstGeom>
          <a:noFill/>
          <a:ln w="9525">
            <a:noFill/>
            <a:miter lim="800000"/>
            <a:headEnd/>
            <a:tailEnd/>
          </a:ln>
        </p:spPr>
        <p:txBody>
          <a:bodyPr anchor="ctr">
            <a:spAutoFit/>
          </a:bodyPr>
          <a:lstStyle/>
          <a:p>
            <a:pPr lvl="1">
              <a:buFont typeface="Wingdings" pitchFamily="2" charset="2"/>
              <a:buChar char="q"/>
              <a:tabLst>
                <a:tab pos="228600" algn="l"/>
              </a:tabLst>
            </a:pPr>
            <a:r>
              <a:rPr lang="nl-NL" sz="1400" b="1" dirty="0">
                <a:solidFill>
                  <a:schemeClr val="accent2"/>
                </a:solidFill>
                <a:latin typeface="Verdana" pitchFamily="34" charset="0"/>
                <a:ea typeface="Verdana" pitchFamily="34" charset="0"/>
                <a:cs typeface="Verdana" pitchFamily="34" charset="0"/>
              </a:rPr>
              <a:t>  Minimumtarief</a:t>
            </a:r>
          </a:p>
        </p:txBody>
      </p:sp>
      <p:sp>
        <p:nvSpPr>
          <p:cNvPr id="23" name="Rectangle 25">
            <a:extLst>
              <a:ext uri="{FF2B5EF4-FFF2-40B4-BE49-F238E27FC236}">
                <a16:creationId xmlns:a16="http://schemas.microsoft.com/office/drawing/2014/main" id="{8D5E5B83-07C5-4D00-871B-36FDA909F3DC}"/>
              </a:ext>
            </a:extLst>
          </p:cNvPr>
          <p:cNvSpPr>
            <a:spLocks noChangeArrowheads="1"/>
          </p:cNvSpPr>
          <p:nvPr/>
        </p:nvSpPr>
        <p:spPr bwMode="auto">
          <a:xfrm>
            <a:off x="1808162" y="2328937"/>
            <a:ext cx="5976938" cy="307975"/>
          </a:xfrm>
          <a:prstGeom prst="rect">
            <a:avLst/>
          </a:prstGeom>
          <a:noFill/>
          <a:ln w="9525">
            <a:noFill/>
            <a:miter lim="800000"/>
            <a:headEnd/>
            <a:tailEnd/>
          </a:ln>
        </p:spPr>
        <p:txBody>
          <a:bodyPr anchor="ctr">
            <a:spAutoFit/>
          </a:bodyPr>
          <a:lstStyle/>
          <a:p>
            <a:pPr>
              <a:buFont typeface="Wingdings" pitchFamily="2" charset="2"/>
              <a:buChar char="ü"/>
              <a:tabLst>
                <a:tab pos="228600" algn="l"/>
              </a:tabLst>
            </a:pPr>
            <a:r>
              <a:rPr lang="nl-NL" sz="1400" b="1" dirty="0">
                <a:solidFill>
                  <a:schemeClr val="accent2"/>
                </a:solidFill>
                <a:latin typeface="Verdana" pitchFamily="34" charset="0"/>
                <a:ea typeface="Verdana" pitchFamily="34" charset="0"/>
                <a:cs typeface="Verdana" pitchFamily="34" charset="0"/>
              </a:rPr>
              <a:t>  RUTTE III-criteria (en Rutte IV ?)</a:t>
            </a:r>
          </a:p>
        </p:txBody>
      </p:sp>
      <p:sp>
        <p:nvSpPr>
          <p:cNvPr id="24" name="Rectangle 24">
            <a:extLst>
              <a:ext uri="{FF2B5EF4-FFF2-40B4-BE49-F238E27FC236}">
                <a16:creationId xmlns:a16="http://schemas.microsoft.com/office/drawing/2014/main" id="{B8BC6D92-F978-4BFE-83CA-A47B21919F01}"/>
              </a:ext>
            </a:extLst>
          </p:cNvPr>
          <p:cNvSpPr>
            <a:spLocks noChangeArrowheads="1"/>
          </p:cNvSpPr>
          <p:nvPr/>
        </p:nvSpPr>
        <p:spPr bwMode="auto">
          <a:xfrm>
            <a:off x="2240210" y="2905001"/>
            <a:ext cx="5184775" cy="307975"/>
          </a:xfrm>
          <a:prstGeom prst="rect">
            <a:avLst/>
          </a:prstGeom>
          <a:noFill/>
          <a:ln w="9525">
            <a:noFill/>
            <a:miter lim="800000"/>
            <a:headEnd/>
            <a:tailEnd/>
          </a:ln>
        </p:spPr>
        <p:txBody>
          <a:bodyPr anchor="ctr">
            <a:spAutoFit/>
          </a:bodyPr>
          <a:lstStyle/>
          <a:p>
            <a:pPr lvl="1">
              <a:buFont typeface="Wingdings" pitchFamily="2" charset="2"/>
              <a:buChar char="q"/>
              <a:tabLst>
                <a:tab pos="228600" algn="l"/>
              </a:tabLst>
            </a:pPr>
            <a:r>
              <a:rPr lang="nl-NL" sz="1400" b="1" dirty="0">
                <a:solidFill>
                  <a:schemeClr val="accent2"/>
                </a:solidFill>
                <a:latin typeface="Verdana" pitchFamily="34" charset="0"/>
                <a:ea typeface="Verdana" pitchFamily="34" charset="0"/>
                <a:cs typeface="Verdana" pitchFamily="34" charset="0"/>
              </a:rPr>
              <a:t>  Aantal opdrachtgevers</a:t>
            </a:r>
          </a:p>
        </p:txBody>
      </p:sp>
      <p:sp>
        <p:nvSpPr>
          <p:cNvPr id="25" name="Rectangle 24">
            <a:extLst>
              <a:ext uri="{FF2B5EF4-FFF2-40B4-BE49-F238E27FC236}">
                <a16:creationId xmlns:a16="http://schemas.microsoft.com/office/drawing/2014/main" id="{6866763A-51D0-487A-882E-2B73DB481D8D}"/>
              </a:ext>
            </a:extLst>
          </p:cNvPr>
          <p:cNvSpPr>
            <a:spLocks noChangeArrowheads="1"/>
          </p:cNvSpPr>
          <p:nvPr/>
        </p:nvSpPr>
        <p:spPr bwMode="auto">
          <a:xfrm>
            <a:off x="2240010" y="3191354"/>
            <a:ext cx="5184775" cy="307975"/>
          </a:xfrm>
          <a:prstGeom prst="rect">
            <a:avLst/>
          </a:prstGeom>
          <a:noFill/>
          <a:ln w="9525">
            <a:noFill/>
            <a:miter lim="800000"/>
            <a:headEnd/>
            <a:tailEnd/>
          </a:ln>
        </p:spPr>
        <p:txBody>
          <a:bodyPr anchor="ctr">
            <a:spAutoFit/>
          </a:bodyPr>
          <a:lstStyle/>
          <a:p>
            <a:pPr lvl="1">
              <a:buFont typeface="Wingdings" pitchFamily="2" charset="2"/>
              <a:buChar char="q"/>
              <a:tabLst>
                <a:tab pos="228600" algn="l"/>
              </a:tabLst>
            </a:pPr>
            <a:r>
              <a:rPr lang="nl-NL" sz="1400" b="1" dirty="0">
                <a:solidFill>
                  <a:schemeClr val="accent2"/>
                </a:solidFill>
                <a:latin typeface="Verdana" pitchFamily="34" charset="0"/>
                <a:ea typeface="Verdana" pitchFamily="34" charset="0"/>
                <a:cs typeface="Verdana" pitchFamily="34" charset="0"/>
              </a:rPr>
              <a:t>  Zelf bepalen</a:t>
            </a:r>
          </a:p>
        </p:txBody>
      </p:sp>
      <p:sp>
        <p:nvSpPr>
          <p:cNvPr id="26" name="Rectangle 24">
            <a:extLst>
              <a:ext uri="{FF2B5EF4-FFF2-40B4-BE49-F238E27FC236}">
                <a16:creationId xmlns:a16="http://schemas.microsoft.com/office/drawing/2014/main" id="{89A59A27-EEB8-4E59-AE7B-C9D9CABA440F}"/>
              </a:ext>
            </a:extLst>
          </p:cNvPr>
          <p:cNvSpPr>
            <a:spLocks noChangeArrowheads="1"/>
          </p:cNvSpPr>
          <p:nvPr/>
        </p:nvSpPr>
        <p:spPr bwMode="auto">
          <a:xfrm>
            <a:off x="2267544" y="3516533"/>
            <a:ext cx="5184775" cy="307975"/>
          </a:xfrm>
          <a:prstGeom prst="rect">
            <a:avLst/>
          </a:prstGeom>
          <a:noFill/>
          <a:ln w="9525">
            <a:noFill/>
            <a:miter lim="800000"/>
            <a:headEnd/>
            <a:tailEnd/>
          </a:ln>
        </p:spPr>
        <p:txBody>
          <a:bodyPr anchor="ctr">
            <a:spAutoFit/>
          </a:bodyPr>
          <a:lstStyle/>
          <a:p>
            <a:pPr lvl="1">
              <a:buFont typeface="Wingdings" pitchFamily="2" charset="2"/>
              <a:buChar char="q"/>
              <a:tabLst>
                <a:tab pos="228600" algn="l"/>
              </a:tabLst>
            </a:pPr>
            <a:r>
              <a:rPr lang="nl-NL" sz="1400" b="1" dirty="0">
                <a:solidFill>
                  <a:schemeClr val="accent2"/>
                </a:solidFill>
                <a:latin typeface="Verdana" pitchFamily="34" charset="0"/>
                <a:ea typeface="Verdana" pitchFamily="34" charset="0"/>
                <a:cs typeface="Verdana" pitchFamily="34" charset="0"/>
              </a:rPr>
              <a:t>  Investeren</a:t>
            </a:r>
          </a:p>
        </p:txBody>
      </p:sp>
      <p:sp>
        <p:nvSpPr>
          <p:cNvPr id="27" name="Rectangle 24">
            <a:extLst>
              <a:ext uri="{FF2B5EF4-FFF2-40B4-BE49-F238E27FC236}">
                <a16:creationId xmlns:a16="http://schemas.microsoft.com/office/drawing/2014/main" id="{1EDE2840-86F8-4DBF-A0FD-25128FCED383}"/>
              </a:ext>
            </a:extLst>
          </p:cNvPr>
          <p:cNvSpPr>
            <a:spLocks noChangeArrowheads="1"/>
          </p:cNvSpPr>
          <p:nvPr/>
        </p:nvSpPr>
        <p:spPr bwMode="auto">
          <a:xfrm>
            <a:off x="2267544" y="3817736"/>
            <a:ext cx="5184775" cy="307975"/>
          </a:xfrm>
          <a:prstGeom prst="rect">
            <a:avLst/>
          </a:prstGeom>
          <a:noFill/>
          <a:ln w="9525">
            <a:noFill/>
            <a:miter lim="800000"/>
            <a:headEnd/>
            <a:tailEnd/>
          </a:ln>
        </p:spPr>
        <p:txBody>
          <a:bodyPr anchor="ctr">
            <a:spAutoFit/>
          </a:bodyPr>
          <a:lstStyle/>
          <a:p>
            <a:pPr lvl="1">
              <a:buFont typeface="Wingdings" pitchFamily="2" charset="2"/>
              <a:buChar char="q"/>
              <a:tabLst>
                <a:tab pos="228600" algn="l"/>
              </a:tabLst>
            </a:pPr>
            <a:r>
              <a:rPr lang="nl-NL" sz="1400" b="1" dirty="0">
                <a:solidFill>
                  <a:schemeClr val="accent2"/>
                </a:solidFill>
                <a:latin typeface="Verdana" pitchFamily="34" charset="0"/>
                <a:ea typeface="Verdana" pitchFamily="34" charset="0"/>
                <a:cs typeface="Verdana" pitchFamily="34" charset="0"/>
              </a:rPr>
              <a:t>  Voor eigen rekening en eigen risico !</a:t>
            </a:r>
          </a:p>
        </p:txBody>
      </p:sp>
      <p:sp>
        <p:nvSpPr>
          <p:cNvPr id="28" name="Rectangle 24">
            <a:extLst>
              <a:ext uri="{FF2B5EF4-FFF2-40B4-BE49-F238E27FC236}">
                <a16:creationId xmlns:a16="http://schemas.microsoft.com/office/drawing/2014/main" id="{C500E38F-3BBE-4A26-B722-FF6489CF4A1C}"/>
              </a:ext>
            </a:extLst>
          </p:cNvPr>
          <p:cNvSpPr>
            <a:spLocks noChangeArrowheads="1"/>
          </p:cNvSpPr>
          <p:nvPr/>
        </p:nvSpPr>
        <p:spPr bwMode="auto">
          <a:xfrm>
            <a:off x="2267744" y="4129137"/>
            <a:ext cx="5184775" cy="307975"/>
          </a:xfrm>
          <a:prstGeom prst="rect">
            <a:avLst/>
          </a:prstGeom>
          <a:noFill/>
          <a:ln w="9525">
            <a:noFill/>
            <a:miter lim="800000"/>
            <a:headEnd/>
            <a:tailEnd/>
          </a:ln>
        </p:spPr>
        <p:txBody>
          <a:bodyPr anchor="ctr">
            <a:spAutoFit/>
          </a:bodyPr>
          <a:lstStyle/>
          <a:p>
            <a:pPr lvl="1">
              <a:buFont typeface="Wingdings" pitchFamily="2" charset="2"/>
              <a:buChar char="q"/>
              <a:tabLst>
                <a:tab pos="228600" algn="l"/>
              </a:tabLst>
            </a:pPr>
            <a:r>
              <a:rPr lang="nl-NL" sz="1400" b="1" dirty="0">
                <a:solidFill>
                  <a:schemeClr val="accent2"/>
                </a:solidFill>
                <a:latin typeface="Verdana" pitchFamily="34" charset="0"/>
                <a:ea typeface="Verdana" pitchFamily="34" charset="0"/>
                <a:cs typeface="Verdana" pitchFamily="34" charset="0"/>
              </a:rPr>
              <a:t>  Winstoogmerk</a:t>
            </a:r>
          </a:p>
        </p:txBody>
      </p:sp>
    </p:spTree>
    <p:extLst>
      <p:ext uri="{BB962C8B-B14F-4D97-AF65-F5344CB8AC3E}">
        <p14:creationId xmlns:p14="http://schemas.microsoft.com/office/powerpoint/2010/main" val="10892300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down)">
                                      <p:cBhvr>
                                        <p:cTn id="7" dur="10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wipe(down)">
                                      <p:cBhvr>
                                        <p:cTn id="12" dur="10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wipe(down)">
                                      <p:cBhvr>
                                        <p:cTn id="17" dur="1000"/>
                                        <p:tgtEl>
                                          <p:spTgt spid="6"/>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23"/>
                                        </p:tgtEl>
                                        <p:attrNameLst>
                                          <p:attrName>style.visibility</p:attrName>
                                        </p:attrNameLst>
                                      </p:cBhvr>
                                      <p:to>
                                        <p:strVal val="visible"/>
                                      </p:to>
                                    </p:set>
                                    <p:animEffect transition="in" filter="wipe(down)">
                                      <p:cBhvr>
                                        <p:cTn id="22" dur="1000"/>
                                        <p:tgtEl>
                                          <p:spTgt spid="23"/>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nodeType="clickEffect">
                                  <p:stCondLst>
                                    <p:cond delay="0"/>
                                  </p:stCondLst>
                                  <p:childTnLst>
                                    <p:set>
                                      <p:cBhvr>
                                        <p:cTn id="26" dur="1" fill="hold">
                                          <p:stCondLst>
                                            <p:cond delay="0"/>
                                          </p:stCondLst>
                                        </p:cTn>
                                        <p:tgtEl>
                                          <p:spTgt spid="22"/>
                                        </p:tgtEl>
                                        <p:attrNameLst>
                                          <p:attrName>style.visibility</p:attrName>
                                        </p:attrNameLst>
                                      </p:cBhvr>
                                      <p:to>
                                        <p:strVal val="visible"/>
                                      </p:to>
                                    </p:set>
                                    <p:animEffect transition="in" filter="wipe(down)">
                                      <p:cBhvr>
                                        <p:cTn id="27" dur="1000"/>
                                        <p:tgtEl>
                                          <p:spTgt spid="22"/>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nodeType="clickEffect">
                                  <p:stCondLst>
                                    <p:cond delay="0"/>
                                  </p:stCondLst>
                                  <p:childTnLst>
                                    <p:set>
                                      <p:cBhvr>
                                        <p:cTn id="31" dur="1" fill="hold">
                                          <p:stCondLst>
                                            <p:cond delay="0"/>
                                          </p:stCondLst>
                                        </p:cTn>
                                        <p:tgtEl>
                                          <p:spTgt spid="24"/>
                                        </p:tgtEl>
                                        <p:attrNameLst>
                                          <p:attrName>style.visibility</p:attrName>
                                        </p:attrNameLst>
                                      </p:cBhvr>
                                      <p:to>
                                        <p:strVal val="visible"/>
                                      </p:to>
                                    </p:set>
                                    <p:animEffect transition="in" filter="wipe(down)">
                                      <p:cBhvr>
                                        <p:cTn id="32" dur="1000"/>
                                        <p:tgtEl>
                                          <p:spTgt spid="24"/>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4" fill="hold" nodeType="clickEffect">
                                  <p:stCondLst>
                                    <p:cond delay="0"/>
                                  </p:stCondLst>
                                  <p:childTnLst>
                                    <p:set>
                                      <p:cBhvr>
                                        <p:cTn id="36" dur="1" fill="hold">
                                          <p:stCondLst>
                                            <p:cond delay="0"/>
                                          </p:stCondLst>
                                        </p:cTn>
                                        <p:tgtEl>
                                          <p:spTgt spid="25"/>
                                        </p:tgtEl>
                                        <p:attrNameLst>
                                          <p:attrName>style.visibility</p:attrName>
                                        </p:attrNameLst>
                                      </p:cBhvr>
                                      <p:to>
                                        <p:strVal val="visible"/>
                                      </p:to>
                                    </p:set>
                                    <p:animEffect transition="in" filter="wipe(down)">
                                      <p:cBhvr>
                                        <p:cTn id="37" dur="1000"/>
                                        <p:tgtEl>
                                          <p:spTgt spid="25"/>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4" fill="hold" nodeType="clickEffect">
                                  <p:stCondLst>
                                    <p:cond delay="0"/>
                                  </p:stCondLst>
                                  <p:childTnLst>
                                    <p:set>
                                      <p:cBhvr>
                                        <p:cTn id="41" dur="1" fill="hold">
                                          <p:stCondLst>
                                            <p:cond delay="0"/>
                                          </p:stCondLst>
                                        </p:cTn>
                                        <p:tgtEl>
                                          <p:spTgt spid="26"/>
                                        </p:tgtEl>
                                        <p:attrNameLst>
                                          <p:attrName>style.visibility</p:attrName>
                                        </p:attrNameLst>
                                      </p:cBhvr>
                                      <p:to>
                                        <p:strVal val="visible"/>
                                      </p:to>
                                    </p:set>
                                    <p:animEffect transition="in" filter="wipe(down)">
                                      <p:cBhvr>
                                        <p:cTn id="42" dur="1000"/>
                                        <p:tgtEl>
                                          <p:spTgt spid="26"/>
                                        </p:tgtEl>
                                      </p:cBhvr>
                                    </p:animEffect>
                                  </p:childTnLst>
                                </p:cTn>
                              </p:par>
                            </p:childTnLst>
                          </p:cTn>
                        </p:par>
                      </p:childTnLst>
                    </p:cTn>
                  </p:par>
                  <p:par>
                    <p:cTn id="43" fill="hold">
                      <p:stCondLst>
                        <p:cond delay="indefinite"/>
                      </p:stCondLst>
                      <p:childTnLst>
                        <p:par>
                          <p:cTn id="44" fill="hold">
                            <p:stCondLst>
                              <p:cond delay="0"/>
                            </p:stCondLst>
                            <p:childTnLst>
                              <p:par>
                                <p:cTn id="45" presetID="22" presetClass="entr" presetSubtype="4" fill="hold" nodeType="clickEffect">
                                  <p:stCondLst>
                                    <p:cond delay="0"/>
                                  </p:stCondLst>
                                  <p:childTnLst>
                                    <p:set>
                                      <p:cBhvr>
                                        <p:cTn id="46" dur="1" fill="hold">
                                          <p:stCondLst>
                                            <p:cond delay="0"/>
                                          </p:stCondLst>
                                        </p:cTn>
                                        <p:tgtEl>
                                          <p:spTgt spid="27"/>
                                        </p:tgtEl>
                                        <p:attrNameLst>
                                          <p:attrName>style.visibility</p:attrName>
                                        </p:attrNameLst>
                                      </p:cBhvr>
                                      <p:to>
                                        <p:strVal val="visible"/>
                                      </p:to>
                                    </p:set>
                                    <p:animEffect transition="in" filter="wipe(down)">
                                      <p:cBhvr>
                                        <p:cTn id="47" dur="1000"/>
                                        <p:tgtEl>
                                          <p:spTgt spid="27"/>
                                        </p:tgtEl>
                                      </p:cBhvr>
                                    </p:animEffect>
                                  </p:childTnLst>
                                </p:cTn>
                              </p:par>
                            </p:childTnLst>
                          </p:cTn>
                        </p:par>
                      </p:childTnLst>
                    </p:cTn>
                  </p:par>
                  <p:par>
                    <p:cTn id="48" fill="hold">
                      <p:stCondLst>
                        <p:cond delay="indefinite"/>
                      </p:stCondLst>
                      <p:childTnLst>
                        <p:par>
                          <p:cTn id="49" fill="hold">
                            <p:stCondLst>
                              <p:cond delay="0"/>
                            </p:stCondLst>
                            <p:childTnLst>
                              <p:par>
                                <p:cTn id="50" presetID="22" presetClass="entr" presetSubtype="4" fill="hold" nodeType="clickEffect">
                                  <p:stCondLst>
                                    <p:cond delay="0"/>
                                  </p:stCondLst>
                                  <p:childTnLst>
                                    <p:set>
                                      <p:cBhvr>
                                        <p:cTn id="51" dur="1" fill="hold">
                                          <p:stCondLst>
                                            <p:cond delay="0"/>
                                          </p:stCondLst>
                                        </p:cTn>
                                        <p:tgtEl>
                                          <p:spTgt spid="28"/>
                                        </p:tgtEl>
                                        <p:attrNameLst>
                                          <p:attrName>style.visibility</p:attrName>
                                        </p:attrNameLst>
                                      </p:cBhvr>
                                      <p:to>
                                        <p:strVal val="visible"/>
                                      </p:to>
                                    </p:set>
                                    <p:animEffect transition="in" filter="wipe(down)">
                                      <p:cBhvr>
                                        <p:cTn id="52" dur="1000"/>
                                        <p:tgtEl>
                                          <p:spTgt spid="28"/>
                                        </p:tgtEl>
                                      </p:cBhvr>
                                    </p:animEffect>
                                  </p:childTnLst>
                                </p:cTn>
                              </p:par>
                            </p:childTnLst>
                          </p:cTn>
                        </p:par>
                      </p:childTnLst>
                    </p:cTn>
                  </p:par>
                  <p:par>
                    <p:cTn id="53" fill="hold">
                      <p:stCondLst>
                        <p:cond delay="indefinite"/>
                      </p:stCondLst>
                      <p:childTnLst>
                        <p:par>
                          <p:cTn id="54" fill="hold">
                            <p:stCondLst>
                              <p:cond delay="0"/>
                            </p:stCondLst>
                            <p:childTnLst>
                              <p:par>
                                <p:cTn id="55" presetID="22" presetClass="entr" presetSubtype="4" fill="hold" grpId="0" nodeType="clickEffect">
                                  <p:stCondLst>
                                    <p:cond delay="0"/>
                                  </p:stCondLst>
                                  <p:childTnLst>
                                    <p:set>
                                      <p:cBhvr>
                                        <p:cTn id="56" dur="1" fill="hold">
                                          <p:stCondLst>
                                            <p:cond delay="0"/>
                                          </p:stCondLst>
                                        </p:cTn>
                                        <p:tgtEl>
                                          <p:spTgt spid="17"/>
                                        </p:tgtEl>
                                        <p:attrNameLst>
                                          <p:attrName>style.visibility</p:attrName>
                                        </p:attrNameLst>
                                      </p:cBhvr>
                                      <p:to>
                                        <p:strVal val="visible"/>
                                      </p:to>
                                    </p:set>
                                    <p:animEffect transition="in" filter="wipe(down)">
                                      <p:cBhvr>
                                        <p:cTn id="57" dur="1000"/>
                                        <p:tgtEl>
                                          <p:spTgt spid="17"/>
                                        </p:tgtEl>
                                      </p:cBhvr>
                                    </p:animEffect>
                                  </p:childTnLst>
                                </p:cTn>
                              </p:par>
                            </p:childTnLst>
                          </p:cTn>
                        </p:par>
                      </p:childTnLst>
                    </p:cTn>
                  </p:par>
                  <p:par>
                    <p:cTn id="58" fill="hold">
                      <p:stCondLst>
                        <p:cond delay="indefinite"/>
                      </p:stCondLst>
                      <p:childTnLst>
                        <p:par>
                          <p:cTn id="59" fill="hold">
                            <p:stCondLst>
                              <p:cond delay="0"/>
                            </p:stCondLst>
                            <p:childTnLst>
                              <p:par>
                                <p:cTn id="60" presetID="22" presetClass="entr" presetSubtype="4" fill="hold" nodeType="clickEffect">
                                  <p:stCondLst>
                                    <p:cond delay="0"/>
                                  </p:stCondLst>
                                  <p:childTnLst>
                                    <p:set>
                                      <p:cBhvr>
                                        <p:cTn id="61" dur="1" fill="hold">
                                          <p:stCondLst>
                                            <p:cond delay="0"/>
                                          </p:stCondLst>
                                        </p:cTn>
                                        <p:tgtEl>
                                          <p:spTgt spid="16"/>
                                        </p:tgtEl>
                                        <p:attrNameLst>
                                          <p:attrName>style.visibility</p:attrName>
                                        </p:attrNameLst>
                                      </p:cBhvr>
                                      <p:to>
                                        <p:strVal val="visible"/>
                                      </p:to>
                                    </p:set>
                                    <p:animEffect transition="in" filter="wipe(down)">
                                      <p:cBhvr>
                                        <p:cTn id="62" dur="1000"/>
                                        <p:tgtEl>
                                          <p:spTgt spid="16"/>
                                        </p:tgtEl>
                                      </p:cBhvr>
                                    </p:animEffect>
                                  </p:childTnLst>
                                </p:cTn>
                              </p:par>
                            </p:childTnLst>
                          </p:cTn>
                        </p:par>
                      </p:childTnLst>
                    </p:cTn>
                  </p:par>
                  <p:par>
                    <p:cTn id="63" fill="hold">
                      <p:stCondLst>
                        <p:cond delay="indefinite"/>
                      </p:stCondLst>
                      <p:childTnLst>
                        <p:par>
                          <p:cTn id="64" fill="hold">
                            <p:stCondLst>
                              <p:cond delay="0"/>
                            </p:stCondLst>
                            <p:childTnLst>
                              <p:par>
                                <p:cTn id="65" presetID="22" presetClass="entr" presetSubtype="4" fill="hold" nodeType="clickEffect">
                                  <p:stCondLst>
                                    <p:cond delay="0"/>
                                  </p:stCondLst>
                                  <p:childTnLst>
                                    <p:set>
                                      <p:cBhvr>
                                        <p:cTn id="66" dur="1" fill="hold">
                                          <p:stCondLst>
                                            <p:cond delay="0"/>
                                          </p:stCondLst>
                                        </p:cTn>
                                        <p:tgtEl>
                                          <p:spTgt spid="18"/>
                                        </p:tgtEl>
                                        <p:attrNameLst>
                                          <p:attrName>style.visibility</p:attrName>
                                        </p:attrNameLst>
                                      </p:cBhvr>
                                      <p:to>
                                        <p:strVal val="visible"/>
                                      </p:to>
                                    </p:set>
                                    <p:animEffect transition="in" filter="wipe(down)">
                                      <p:cBhvr>
                                        <p:cTn id="67" dur="1000"/>
                                        <p:tgtEl>
                                          <p:spTgt spid="18"/>
                                        </p:tgtEl>
                                      </p:cBhvr>
                                    </p:animEffect>
                                  </p:childTnLst>
                                </p:cTn>
                              </p:par>
                            </p:childTnLst>
                          </p:cTn>
                        </p:par>
                      </p:childTnLst>
                    </p:cTn>
                  </p:par>
                  <p:par>
                    <p:cTn id="68" fill="hold">
                      <p:stCondLst>
                        <p:cond delay="indefinite"/>
                      </p:stCondLst>
                      <p:childTnLst>
                        <p:par>
                          <p:cTn id="69" fill="hold">
                            <p:stCondLst>
                              <p:cond delay="0"/>
                            </p:stCondLst>
                            <p:childTnLst>
                              <p:par>
                                <p:cTn id="70" presetID="22" presetClass="entr" presetSubtype="4" fill="hold" nodeType="clickEffect">
                                  <p:stCondLst>
                                    <p:cond delay="0"/>
                                  </p:stCondLst>
                                  <p:childTnLst>
                                    <p:set>
                                      <p:cBhvr>
                                        <p:cTn id="71" dur="1" fill="hold">
                                          <p:stCondLst>
                                            <p:cond delay="0"/>
                                          </p:stCondLst>
                                        </p:cTn>
                                        <p:tgtEl>
                                          <p:spTgt spid="19"/>
                                        </p:tgtEl>
                                        <p:attrNameLst>
                                          <p:attrName>style.visibility</p:attrName>
                                        </p:attrNameLst>
                                      </p:cBhvr>
                                      <p:to>
                                        <p:strVal val="visible"/>
                                      </p:to>
                                    </p:set>
                                    <p:animEffect transition="in" filter="wipe(down)">
                                      <p:cBhvr>
                                        <p:cTn id="72" dur="10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7" grpId="0"/>
      <p:bldP spid="17" grpId="0"/>
      <p:bldP spid="23" grpId="0"/>
    </p:bld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jdelijke aanduiding voor tekst 2">
            <a:extLst>
              <a:ext uri="{FF2B5EF4-FFF2-40B4-BE49-F238E27FC236}">
                <a16:creationId xmlns:a16="http://schemas.microsoft.com/office/drawing/2014/main" id="{734874B9-6B21-3E73-A09F-F818CB1F9B8B}"/>
              </a:ext>
            </a:extLst>
          </p:cNvPr>
          <p:cNvSpPr txBox="1">
            <a:spLocks/>
          </p:cNvSpPr>
          <p:nvPr/>
        </p:nvSpPr>
        <p:spPr bwMode="auto">
          <a:xfrm>
            <a:off x="1475656" y="1988840"/>
            <a:ext cx="6805514" cy="3175992"/>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Autofit/>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r>
              <a:rPr lang="nl-NL" altLang="nl-NL" sz="1800" b="1" kern="0" dirty="0">
                <a:solidFill>
                  <a:srgbClr val="000099"/>
                </a:solidFill>
                <a:latin typeface="Verdana" panose="020B0604030504040204" pitchFamily="34" charset="0"/>
                <a:ea typeface="Verdana" panose="020B0604030504040204" pitchFamily="34" charset="0"/>
              </a:rPr>
              <a:t>Werkgever </a:t>
            </a:r>
            <a:r>
              <a:rPr lang="nl-NL" altLang="nl-NL" sz="1800" b="1" u="sng" kern="0" dirty="0">
                <a:solidFill>
                  <a:srgbClr val="000099"/>
                </a:solidFill>
                <a:latin typeface="Verdana" panose="020B0604030504040204" pitchFamily="34" charset="0"/>
                <a:ea typeface="Verdana" panose="020B0604030504040204" pitchFamily="34" charset="0"/>
              </a:rPr>
              <a:t>MOET</a:t>
            </a:r>
            <a:r>
              <a:rPr lang="nl-NL" altLang="nl-NL" sz="1800" b="1" kern="0" dirty="0">
                <a:solidFill>
                  <a:srgbClr val="000099"/>
                </a:solidFill>
                <a:latin typeface="Verdana" panose="020B0604030504040204" pitchFamily="34" charset="0"/>
                <a:ea typeface="Verdana" panose="020B0604030504040204" pitchFamily="34" charset="0"/>
              </a:rPr>
              <a:t> </a:t>
            </a:r>
            <a:r>
              <a:rPr lang="nl-NL" altLang="nl-NL" sz="1800" b="1" u="sng" kern="0" dirty="0">
                <a:solidFill>
                  <a:srgbClr val="000099"/>
                </a:solidFill>
                <a:latin typeface="Verdana" panose="020B0604030504040204" pitchFamily="34" charset="0"/>
                <a:ea typeface="Verdana" panose="020B0604030504040204" pitchFamily="34" charset="0"/>
              </a:rPr>
              <a:t>KOPIE</a:t>
            </a:r>
            <a:r>
              <a:rPr lang="nl-NL" altLang="nl-NL" sz="1800" b="1" kern="0" dirty="0">
                <a:solidFill>
                  <a:srgbClr val="000099"/>
                </a:solidFill>
                <a:latin typeface="Verdana" panose="020B0604030504040204" pitchFamily="34" charset="0"/>
                <a:ea typeface="Verdana" panose="020B0604030504040204" pitchFamily="34" charset="0"/>
              </a:rPr>
              <a:t> ID-bewijs </a:t>
            </a:r>
            <a:r>
              <a:rPr lang="nl-NL" altLang="nl-NL" sz="1800" b="1" u="sng" kern="0" dirty="0">
                <a:solidFill>
                  <a:srgbClr val="000099"/>
                </a:solidFill>
                <a:latin typeface="Verdana" panose="020B0604030504040204" pitchFamily="34" charset="0"/>
                <a:ea typeface="Verdana" panose="020B0604030504040204" pitchFamily="34" charset="0"/>
              </a:rPr>
              <a:t>MAKEN</a:t>
            </a:r>
            <a:r>
              <a:rPr lang="nl-NL" altLang="nl-NL" sz="1800" b="1" kern="0" dirty="0">
                <a:solidFill>
                  <a:srgbClr val="000099"/>
                </a:solidFill>
                <a:latin typeface="Verdana" panose="020B0604030504040204" pitchFamily="34" charset="0"/>
                <a:ea typeface="Verdana" panose="020B0604030504040204" pitchFamily="34" charset="0"/>
              </a:rPr>
              <a:t> op grond van de Wet op de Loonbelasting</a:t>
            </a:r>
          </a:p>
          <a:p>
            <a:endParaRPr lang="nl-NL" altLang="nl-NL" sz="1800" b="1" kern="0" dirty="0">
              <a:solidFill>
                <a:srgbClr val="000099"/>
              </a:solidFill>
              <a:latin typeface="Verdana" panose="020B0604030504040204" pitchFamily="34" charset="0"/>
              <a:ea typeface="Verdana" panose="020B0604030504040204" pitchFamily="34" charset="0"/>
            </a:endParaRPr>
          </a:p>
          <a:p>
            <a:r>
              <a:rPr lang="nl-NL" altLang="nl-NL" sz="1800" b="1" kern="0" dirty="0">
                <a:solidFill>
                  <a:srgbClr val="000099"/>
                </a:solidFill>
                <a:latin typeface="Verdana" panose="020B0604030504040204" pitchFamily="34" charset="0"/>
                <a:ea typeface="Verdana" panose="020B0604030504040204" pitchFamily="34" charset="0"/>
              </a:rPr>
              <a:t>Niet al in sollicitatiefase</a:t>
            </a:r>
          </a:p>
          <a:p>
            <a:endParaRPr lang="nl-NL" altLang="nl-NL" sz="1800" b="1" kern="0" dirty="0">
              <a:solidFill>
                <a:srgbClr val="000099"/>
              </a:solidFill>
              <a:latin typeface="Verdana" panose="020B0604030504040204" pitchFamily="34" charset="0"/>
              <a:ea typeface="Verdana" panose="020B0604030504040204" pitchFamily="34" charset="0"/>
            </a:endParaRPr>
          </a:p>
          <a:p>
            <a:r>
              <a:rPr lang="nl-NL" altLang="nl-NL" sz="1800" b="1" kern="0" dirty="0">
                <a:solidFill>
                  <a:srgbClr val="000099"/>
                </a:solidFill>
                <a:latin typeface="Verdana" panose="020B0604030504040204" pitchFamily="34" charset="0"/>
                <a:ea typeface="Verdana" panose="020B0604030504040204" pitchFamily="34" charset="0"/>
              </a:rPr>
              <a:t>Inlener </a:t>
            </a:r>
            <a:r>
              <a:rPr lang="nl-NL" altLang="nl-NL" sz="1800" b="1" u="sng" kern="0" dirty="0">
                <a:solidFill>
                  <a:srgbClr val="000099"/>
                </a:solidFill>
                <a:latin typeface="Verdana" panose="020B0604030504040204" pitchFamily="34" charset="0"/>
                <a:ea typeface="Verdana" panose="020B0604030504040204" pitchFamily="34" charset="0"/>
              </a:rPr>
              <a:t>MOET</a:t>
            </a:r>
            <a:r>
              <a:rPr lang="nl-NL" altLang="nl-NL" sz="1800" b="1" kern="0" dirty="0">
                <a:solidFill>
                  <a:srgbClr val="000099"/>
                </a:solidFill>
                <a:latin typeface="Verdana" panose="020B0604030504040204" pitchFamily="34" charset="0"/>
                <a:ea typeface="Verdana" panose="020B0604030504040204" pitchFamily="34" charset="0"/>
              </a:rPr>
              <a:t> het originele ID-bewijs van een ingeleende werknemer </a:t>
            </a:r>
            <a:r>
              <a:rPr lang="nl-NL" altLang="nl-NL" sz="1800" b="1" u="sng" kern="0" dirty="0">
                <a:solidFill>
                  <a:srgbClr val="000099"/>
                </a:solidFill>
                <a:latin typeface="Verdana" panose="020B0604030504040204" pitchFamily="34" charset="0"/>
                <a:ea typeface="Verdana" panose="020B0604030504040204" pitchFamily="34" charset="0"/>
              </a:rPr>
              <a:t>CONTROLEREN</a:t>
            </a:r>
          </a:p>
          <a:p>
            <a:endParaRPr lang="nl-NL" altLang="nl-NL" sz="1800" b="1" kern="0" dirty="0">
              <a:solidFill>
                <a:srgbClr val="000099"/>
              </a:solidFill>
              <a:latin typeface="Verdana" panose="020B0604030504040204" pitchFamily="34" charset="0"/>
              <a:ea typeface="Verdana" panose="020B0604030504040204" pitchFamily="34" charset="0"/>
            </a:endParaRPr>
          </a:p>
          <a:p>
            <a:r>
              <a:rPr lang="nl-NL" altLang="nl-NL" sz="1800" b="1" kern="0" dirty="0">
                <a:solidFill>
                  <a:srgbClr val="000099"/>
                </a:solidFill>
                <a:latin typeface="Verdana" panose="020B0604030504040204" pitchFamily="34" charset="0"/>
                <a:ea typeface="Verdana" panose="020B0604030504040204" pitchFamily="34" charset="0"/>
              </a:rPr>
              <a:t>Inlener moet </a:t>
            </a:r>
            <a:r>
              <a:rPr lang="nl-NL" altLang="nl-NL" sz="1800" b="1" u="sng" kern="0" dirty="0">
                <a:solidFill>
                  <a:srgbClr val="000099"/>
                </a:solidFill>
                <a:latin typeface="Verdana" panose="020B0604030504040204" pitchFamily="34" charset="0"/>
                <a:ea typeface="Verdana" panose="020B0604030504040204" pitchFamily="34" charset="0"/>
              </a:rPr>
              <a:t>GEGEVENS</a:t>
            </a:r>
            <a:r>
              <a:rPr lang="nl-NL" altLang="nl-NL" sz="1800" b="1" kern="0" dirty="0">
                <a:solidFill>
                  <a:srgbClr val="000099"/>
                </a:solidFill>
                <a:latin typeface="Verdana" panose="020B0604030504040204" pitchFamily="34" charset="0"/>
                <a:ea typeface="Verdana" panose="020B0604030504040204" pitchFamily="34" charset="0"/>
              </a:rPr>
              <a:t> van ID-bewijs </a:t>
            </a:r>
            <a:r>
              <a:rPr lang="nl-NL" altLang="nl-NL" sz="1800" b="1" u="sng" kern="0" dirty="0">
                <a:solidFill>
                  <a:srgbClr val="000099"/>
                </a:solidFill>
                <a:latin typeface="Verdana" panose="020B0604030504040204" pitchFamily="34" charset="0"/>
                <a:ea typeface="Verdana" panose="020B0604030504040204" pitchFamily="34" charset="0"/>
              </a:rPr>
              <a:t>OVERNEMEN</a:t>
            </a:r>
            <a:r>
              <a:rPr lang="nl-NL" altLang="nl-NL" sz="1800" b="1" kern="0" dirty="0">
                <a:solidFill>
                  <a:srgbClr val="000099"/>
                </a:solidFill>
                <a:latin typeface="Verdana" panose="020B0604030504040204" pitchFamily="34" charset="0"/>
                <a:ea typeface="Verdana" panose="020B0604030504040204" pitchFamily="34" charset="0"/>
              </a:rPr>
              <a:t>, waaronder BSN</a:t>
            </a:r>
          </a:p>
          <a:p>
            <a:endParaRPr lang="nl-NL" altLang="nl-NL" sz="1800" b="1" kern="0" dirty="0">
              <a:solidFill>
                <a:srgbClr val="000099"/>
              </a:solidFill>
              <a:latin typeface="Verdana" panose="020B0604030504040204" pitchFamily="34" charset="0"/>
              <a:ea typeface="Verdana" panose="020B0604030504040204" pitchFamily="34" charset="0"/>
            </a:endParaRPr>
          </a:p>
          <a:p>
            <a:endParaRPr lang="nl-NL" altLang="nl-NL" sz="1800" b="1" kern="0" dirty="0">
              <a:solidFill>
                <a:srgbClr val="000099"/>
              </a:solidFill>
              <a:latin typeface="Verdana" panose="020B0604030504040204" pitchFamily="34" charset="0"/>
              <a:ea typeface="Verdana" panose="020B0604030504040204" pitchFamily="34" charset="0"/>
            </a:endParaRPr>
          </a:p>
        </p:txBody>
      </p:sp>
      <p:sp>
        <p:nvSpPr>
          <p:cNvPr id="6" name="Rectangle 10">
            <a:extLst>
              <a:ext uri="{FF2B5EF4-FFF2-40B4-BE49-F238E27FC236}">
                <a16:creationId xmlns:a16="http://schemas.microsoft.com/office/drawing/2014/main" id="{32F4E0A7-0DD9-A017-8BB0-4D3CD8F1C37C}"/>
              </a:ext>
            </a:extLst>
          </p:cNvPr>
          <p:cNvSpPr>
            <a:spLocks noChangeArrowheads="1"/>
          </p:cNvSpPr>
          <p:nvPr/>
        </p:nvSpPr>
        <p:spPr bwMode="auto">
          <a:xfrm>
            <a:off x="755576" y="753672"/>
            <a:ext cx="7704138" cy="461665"/>
          </a:xfrm>
          <a:prstGeom prst="rect">
            <a:avLst/>
          </a:prstGeom>
          <a:noFill/>
          <a:ln w="9525">
            <a:noFill/>
            <a:miter lim="800000"/>
            <a:headEnd/>
            <a:tailEnd/>
          </a:ln>
          <a:effectLst/>
        </p:spPr>
        <p:txBody>
          <a:bodyPr anchor="ctr">
            <a:spAutoFit/>
          </a:bodyPr>
          <a:lstStyle/>
          <a:p>
            <a:pPr algn="ctr">
              <a:tabLst>
                <a:tab pos="228600" algn="l"/>
              </a:tabLst>
              <a:defRPr/>
            </a:pPr>
            <a:r>
              <a:rPr lang="nl-NL" sz="2400" b="1" dirty="0">
                <a:solidFill>
                  <a:srgbClr val="FF9900"/>
                </a:solidFill>
                <a:latin typeface="Verdana" pitchFamily="34" charset="0"/>
                <a:ea typeface="Verdana" pitchFamily="34" charset="0"/>
                <a:cs typeface="Verdana" pitchFamily="34" charset="0"/>
              </a:rPr>
              <a:t>  AVG en FLEX: KOPIE ID-BEWIJS/BSN</a:t>
            </a:r>
          </a:p>
        </p:txBody>
      </p:sp>
    </p:spTree>
    <p:extLst>
      <p:ext uri="{BB962C8B-B14F-4D97-AF65-F5344CB8AC3E}">
        <p14:creationId xmlns:p14="http://schemas.microsoft.com/office/powerpoint/2010/main" val="453609883"/>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7" name="Tijdelijke aanduiding voor tekst 2"/>
          <p:cNvSpPr>
            <a:spLocks noGrp="1"/>
          </p:cNvSpPr>
          <p:nvPr>
            <p:ph idx="1"/>
          </p:nvPr>
        </p:nvSpPr>
        <p:spPr bwMode="auto">
          <a:xfrm>
            <a:off x="971600" y="1628801"/>
            <a:ext cx="7211144" cy="3600400"/>
          </a:xfr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rmAutofit/>
          </a:bodyPr>
          <a:lstStyle/>
          <a:p>
            <a:pPr>
              <a:lnSpc>
                <a:spcPct val="90000"/>
              </a:lnSpc>
            </a:pPr>
            <a:endParaRPr lang="nl-NL" altLang="nl-NL" sz="2000" b="1" dirty="0">
              <a:solidFill>
                <a:srgbClr val="000099"/>
              </a:solidFill>
              <a:latin typeface="Verdana" panose="020B0604030504040204" pitchFamily="34" charset="0"/>
              <a:ea typeface="Verdana" panose="020B0604030504040204" pitchFamily="34" charset="0"/>
            </a:endParaRPr>
          </a:p>
          <a:p>
            <a:pPr>
              <a:lnSpc>
                <a:spcPct val="90000"/>
              </a:lnSpc>
            </a:pPr>
            <a:r>
              <a:rPr lang="nl-NL" altLang="nl-NL" sz="2000" b="1" dirty="0">
                <a:solidFill>
                  <a:srgbClr val="000099"/>
                </a:solidFill>
                <a:latin typeface="Verdana" panose="020B0604030504040204" pitchFamily="34" charset="0"/>
                <a:ea typeface="Verdana" panose="020B0604030504040204" pitchFamily="34" charset="0"/>
              </a:rPr>
              <a:t>Inlener mag géén kopie maken van ID-bewijs</a:t>
            </a:r>
          </a:p>
          <a:p>
            <a:pPr>
              <a:lnSpc>
                <a:spcPct val="90000"/>
              </a:lnSpc>
            </a:pPr>
            <a:endParaRPr lang="nl-NL" altLang="nl-NL" sz="2000" b="1" dirty="0">
              <a:solidFill>
                <a:srgbClr val="000099"/>
              </a:solidFill>
              <a:latin typeface="Verdana" panose="020B0604030504040204" pitchFamily="34" charset="0"/>
              <a:ea typeface="Verdana" panose="020B0604030504040204" pitchFamily="34" charset="0"/>
            </a:endParaRPr>
          </a:p>
          <a:p>
            <a:pPr>
              <a:lnSpc>
                <a:spcPct val="90000"/>
              </a:lnSpc>
            </a:pPr>
            <a:r>
              <a:rPr lang="nl-NL" altLang="nl-NL" sz="2000" b="1" dirty="0">
                <a:solidFill>
                  <a:srgbClr val="000099"/>
                </a:solidFill>
                <a:latin typeface="Verdana" panose="020B0604030504040204" pitchFamily="34" charset="0"/>
                <a:ea typeface="Verdana" panose="020B0604030504040204" pitchFamily="34" charset="0"/>
              </a:rPr>
              <a:t>Uitlener mag dus géén kopie ID-bewijs aan inlener geven</a:t>
            </a:r>
          </a:p>
          <a:p>
            <a:pPr>
              <a:lnSpc>
                <a:spcPct val="90000"/>
              </a:lnSpc>
            </a:pPr>
            <a:endParaRPr lang="nl-NL" altLang="nl-NL" sz="2000" b="1" dirty="0">
              <a:solidFill>
                <a:srgbClr val="000099"/>
              </a:solidFill>
              <a:latin typeface="Verdana" panose="020B0604030504040204" pitchFamily="34" charset="0"/>
              <a:ea typeface="Verdana" panose="020B0604030504040204" pitchFamily="34" charset="0"/>
            </a:endParaRPr>
          </a:p>
          <a:p>
            <a:pPr>
              <a:lnSpc>
                <a:spcPct val="90000"/>
              </a:lnSpc>
            </a:pPr>
            <a:r>
              <a:rPr lang="nl-NL" altLang="nl-NL" sz="2000" b="1" dirty="0">
                <a:solidFill>
                  <a:srgbClr val="000099"/>
                </a:solidFill>
                <a:latin typeface="Verdana" panose="020B0604030504040204" pitchFamily="34" charset="0"/>
                <a:ea typeface="Verdana" panose="020B0604030504040204" pitchFamily="34" charset="0"/>
              </a:rPr>
              <a:t>Voorheen eiste de fiscus een kopie; oude kopieën nu weggooien ? (of !)</a:t>
            </a:r>
          </a:p>
          <a:p>
            <a:pPr>
              <a:lnSpc>
                <a:spcPct val="90000"/>
              </a:lnSpc>
            </a:pPr>
            <a:endParaRPr lang="nl-NL" altLang="nl-NL" sz="2000" b="1" dirty="0">
              <a:solidFill>
                <a:srgbClr val="000099"/>
              </a:solidFill>
              <a:latin typeface="Verdana" panose="020B0604030504040204" pitchFamily="34" charset="0"/>
              <a:ea typeface="Verdana" panose="020B0604030504040204" pitchFamily="34" charset="0"/>
            </a:endParaRPr>
          </a:p>
          <a:p>
            <a:pPr>
              <a:lnSpc>
                <a:spcPct val="90000"/>
              </a:lnSpc>
            </a:pPr>
            <a:r>
              <a:rPr lang="nl-NL" altLang="nl-NL" sz="2000" b="1" dirty="0">
                <a:solidFill>
                  <a:srgbClr val="000099"/>
                </a:solidFill>
                <a:latin typeface="Verdana" panose="020B0604030504040204" pitchFamily="34" charset="0"/>
                <a:ea typeface="Verdana" panose="020B0604030504040204" pitchFamily="34" charset="0"/>
              </a:rPr>
              <a:t>Uitlener mag wel BSN verstrekken aan inlener</a:t>
            </a:r>
          </a:p>
          <a:p>
            <a:pPr>
              <a:lnSpc>
                <a:spcPct val="90000"/>
              </a:lnSpc>
            </a:pPr>
            <a:endParaRPr lang="nl-NL" altLang="nl-NL" sz="2000" b="1" dirty="0">
              <a:solidFill>
                <a:srgbClr val="000099"/>
              </a:solidFill>
              <a:latin typeface="Verdana" panose="020B0604030504040204" pitchFamily="34" charset="0"/>
              <a:ea typeface="Verdana" panose="020B0604030504040204" pitchFamily="34" charset="0"/>
            </a:endParaRPr>
          </a:p>
          <a:p>
            <a:pPr>
              <a:lnSpc>
                <a:spcPct val="90000"/>
              </a:lnSpc>
            </a:pPr>
            <a:endParaRPr lang="nl-NL" altLang="nl-NL" sz="2000" b="1" dirty="0">
              <a:solidFill>
                <a:srgbClr val="000099"/>
              </a:solidFill>
              <a:latin typeface="Verdana" panose="020B0604030504040204" pitchFamily="34" charset="0"/>
              <a:ea typeface="Verdana" panose="020B0604030504040204" pitchFamily="34" charset="0"/>
            </a:endParaRPr>
          </a:p>
        </p:txBody>
      </p:sp>
      <p:sp>
        <p:nvSpPr>
          <p:cNvPr id="3" name="Rectangle 10">
            <a:extLst>
              <a:ext uri="{FF2B5EF4-FFF2-40B4-BE49-F238E27FC236}">
                <a16:creationId xmlns:a16="http://schemas.microsoft.com/office/drawing/2014/main" id="{F7F6C4CE-4060-BF14-38DC-18A14C2FEE2D}"/>
              </a:ext>
            </a:extLst>
          </p:cNvPr>
          <p:cNvSpPr>
            <a:spLocks noChangeArrowheads="1"/>
          </p:cNvSpPr>
          <p:nvPr/>
        </p:nvSpPr>
        <p:spPr bwMode="auto">
          <a:xfrm>
            <a:off x="755576" y="569006"/>
            <a:ext cx="7704138" cy="830997"/>
          </a:xfrm>
          <a:prstGeom prst="rect">
            <a:avLst/>
          </a:prstGeom>
          <a:noFill/>
          <a:ln w="9525">
            <a:noFill/>
            <a:miter lim="800000"/>
            <a:headEnd/>
            <a:tailEnd/>
          </a:ln>
          <a:effectLst/>
        </p:spPr>
        <p:txBody>
          <a:bodyPr anchor="ctr">
            <a:spAutoFit/>
          </a:bodyPr>
          <a:lstStyle/>
          <a:p>
            <a:pPr algn="ctr">
              <a:tabLst>
                <a:tab pos="228600" algn="l"/>
              </a:tabLst>
              <a:defRPr/>
            </a:pPr>
            <a:r>
              <a:rPr lang="nl-NL" sz="2400" b="1" dirty="0">
                <a:solidFill>
                  <a:srgbClr val="FF9900"/>
                </a:solidFill>
                <a:latin typeface="Verdana" pitchFamily="34" charset="0"/>
                <a:ea typeface="Verdana" pitchFamily="34" charset="0"/>
                <a:cs typeface="Verdana" pitchFamily="34" charset="0"/>
              </a:rPr>
              <a:t>  RELEVANT VOOR FLEX: KOPIEËN ID-BEWIJZEN</a:t>
            </a:r>
          </a:p>
        </p:txBody>
      </p:sp>
    </p:spTree>
    <p:extLst>
      <p:ext uri="{BB962C8B-B14F-4D97-AF65-F5344CB8AC3E}">
        <p14:creationId xmlns:p14="http://schemas.microsoft.com/office/powerpoint/2010/main" val="167508779"/>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10"/>
          <p:cNvSpPr>
            <a:spLocks noChangeArrowheads="1"/>
          </p:cNvSpPr>
          <p:nvPr/>
        </p:nvSpPr>
        <p:spPr bwMode="auto">
          <a:xfrm>
            <a:off x="1398714" y="2410072"/>
            <a:ext cx="7704138" cy="338554"/>
          </a:xfrm>
          <a:prstGeom prst="rect">
            <a:avLst/>
          </a:prstGeom>
          <a:noFill/>
          <a:ln w="9525">
            <a:noFill/>
            <a:miter lim="800000"/>
            <a:headEnd/>
            <a:tailEnd/>
          </a:ln>
          <a:effectLst/>
        </p:spPr>
        <p:txBody>
          <a:bodyPr anchor="ctr">
            <a:spAutoFit/>
          </a:bodyPr>
          <a:lstStyle/>
          <a:p>
            <a:pPr>
              <a:buFont typeface="Wingdings" pitchFamily="2" charset="2"/>
              <a:buChar char="q"/>
              <a:tabLst>
                <a:tab pos="228600" algn="l"/>
              </a:tabLst>
              <a:defRPr/>
            </a:pPr>
            <a:r>
              <a:rPr lang="nl-NL" sz="1600" b="1" dirty="0">
                <a:solidFill>
                  <a:schemeClr val="accent6"/>
                </a:solidFill>
                <a:latin typeface="Verdana" pitchFamily="34" charset="0"/>
                <a:ea typeface="Verdana" pitchFamily="34" charset="0"/>
                <a:cs typeface="Verdana" pitchFamily="34" charset="0"/>
              </a:rPr>
              <a:t>  Handhavingsbeleid  ? ……</a:t>
            </a:r>
          </a:p>
        </p:txBody>
      </p:sp>
      <p:sp>
        <p:nvSpPr>
          <p:cNvPr id="7" name="Rectangle 10"/>
          <p:cNvSpPr>
            <a:spLocks noChangeArrowheads="1"/>
          </p:cNvSpPr>
          <p:nvPr/>
        </p:nvSpPr>
        <p:spPr bwMode="auto">
          <a:xfrm>
            <a:off x="714998" y="457912"/>
            <a:ext cx="7704138" cy="461665"/>
          </a:xfrm>
          <a:prstGeom prst="rect">
            <a:avLst/>
          </a:prstGeom>
          <a:noFill/>
          <a:ln w="9525">
            <a:noFill/>
            <a:miter lim="800000"/>
            <a:headEnd/>
            <a:tailEnd/>
          </a:ln>
          <a:effectLst/>
        </p:spPr>
        <p:txBody>
          <a:bodyPr anchor="ctr">
            <a:spAutoFit/>
          </a:bodyPr>
          <a:lstStyle/>
          <a:p>
            <a:pPr algn="ctr">
              <a:tabLst>
                <a:tab pos="228600" algn="l"/>
              </a:tabLst>
              <a:defRPr/>
            </a:pPr>
            <a:r>
              <a:rPr lang="nl-NL" sz="2400" b="1" dirty="0">
                <a:solidFill>
                  <a:srgbClr val="FF9900"/>
                </a:solidFill>
                <a:latin typeface="Verdana" pitchFamily="34" charset="0"/>
                <a:ea typeface="Verdana" pitchFamily="34" charset="0"/>
                <a:cs typeface="Verdana" pitchFamily="34" charset="0"/>
              </a:rPr>
              <a:t>  2023</a:t>
            </a:r>
          </a:p>
        </p:txBody>
      </p:sp>
      <p:sp>
        <p:nvSpPr>
          <p:cNvPr id="9" name="Rectangle 10"/>
          <p:cNvSpPr>
            <a:spLocks noChangeArrowheads="1"/>
          </p:cNvSpPr>
          <p:nvPr/>
        </p:nvSpPr>
        <p:spPr bwMode="auto">
          <a:xfrm>
            <a:off x="1756420" y="2802118"/>
            <a:ext cx="6988726" cy="830997"/>
          </a:xfrm>
          <a:prstGeom prst="rect">
            <a:avLst/>
          </a:prstGeom>
          <a:noFill/>
          <a:ln w="9525">
            <a:noFill/>
            <a:miter lim="800000"/>
            <a:headEnd/>
            <a:tailEnd/>
          </a:ln>
          <a:effectLst/>
        </p:spPr>
        <p:txBody>
          <a:bodyPr wrap="square" anchor="ctr">
            <a:spAutoFit/>
          </a:bodyPr>
          <a:lstStyle/>
          <a:p>
            <a:pPr>
              <a:tabLst>
                <a:tab pos="228600" algn="l"/>
              </a:tabLst>
              <a:defRPr/>
            </a:pPr>
            <a:r>
              <a:rPr lang="nl-NL" sz="1600" b="1" dirty="0">
                <a:solidFill>
                  <a:schemeClr val="accent6"/>
                </a:solidFill>
                <a:latin typeface="Verdana" pitchFamily="34" charset="0"/>
                <a:ea typeface="Verdana" pitchFamily="34" charset="0"/>
                <a:cs typeface="Verdana" pitchFamily="34" charset="0"/>
              </a:rPr>
              <a:t>1. Moratorium opgeschort: 01-01-2025. Hoe beëindigen ??</a:t>
            </a:r>
          </a:p>
          <a:p>
            <a:pPr>
              <a:tabLst>
                <a:tab pos="228600" algn="l"/>
              </a:tabLst>
              <a:defRPr/>
            </a:pPr>
            <a:r>
              <a:rPr lang="nl-NL" sz="1600" b="1" dirty="0">
                <a:solidFill>
                  <a:schemeClr val="accent6"/>
                </a:solidFill>
                <a:latin typeface="Verdana" pitchFamily="34" charset="0"/>
                <a:ea typeface="Verdana" pitchFamily="34" charset="0"/>
                <a:cs typeface="Verdana" pitchFamily="34" charset="0"/>
              </a:rPr>
              <a:t>2. Stuiptrekkingen </a:t>
            </a:r>
            <a:r>
              <a:rPr lang="nl-NL" sz="1600" b="1" dirty="0" err="1">
                <a:solidFill>
                  <a:schemeClr val="accent6"/>
                </a:solidFill>
                <a:latin typeface="Verdana" pitchFamily="34" charset="0"/>
                <a:ea typeface="Verdana" pitchFamily="34" charset="0"/>
                <a:cs typeface="Verdana" pitchFamily="34" charset="0"/>
              </a:rPr>
              <a:t>webmodule</a:t>
            </a:r>
            <a:endParaRPr lang="nl-NL" sz="1600" b="1" dirty="0">
              <a:solidFill>
                <a:schemeClr val="accent6"/>
              </a:solidFill>
              <a:latin typeface="Verdana" pitchFamily="34" charset="0"/>
              <a:ea typeface="Verdana" pitchFamily="34" charset="0"/>
              <a:cs typeface="Verdana" pitchFamily="34" charset="0"/>
            </a:endParaRPr>
          </a:p>
          <a:p>
            <a:pPr>
              <a:tabLst>
                <a:tab pos="228600" algn="l"/>
              </a:tabLst>
              <a:defRPr/>
            </a:pPr>
            <a:r>
              <a:rPr lang="nl-NL" sz="1600" b="1" dirty="0">
                <a:solidFill>
                  <a:schemeClr val="accent6"/>
                </a:solidFill>
                <a:latin typeface="Verdana" pitchFamily="34" charset="0"/>
                <a:ea typeface="Verdana" pitchFamily="34" charset="0"/>
                <a:cs typeface="Verdana" pitchFamily="34" charset="0"/>
              </a:rPr>
              <a:t>3. Er is sprake van opzettelijke schijnzelfstandigheid</a:t>
            </a:r>
          </a:p>
        </p:txBody>
      </p:sp>
      <p:sp>
        <p:nvSpPr>
          <p:cNvPr id="10" name="Rectangle 10"/>
          <p:cNvSpPr>
            <a:spLocks noChangeArrowheads="1"/>
          </p:cNvSpPr>
          <p:nvPr/>
        </p:nvSpPr>
        <p:spPr bwMode="auto">
          <a:xfrm>
            <a:off x="1398715" y="2024155"/>
            <a:ext cx="7704137" cy="338554"/>
          </a:xfrm>
          <a:prstGeom prst="rect">
            <a:avLst/>
          </a:prstGeom>
          <a:noFill/>
          <a:ln w="9525">
            <a:noFill/>
            <a:miter lim="800000"/>
            <a:headEnd/>
            <a:tailEnd/>
          </a:ln>
          <a:effectLst/>
        </p:spPr>
        <p:txBody>
          <a:bodyPr anchor="ctr">
            <a:spAutoFit/>
          </a:bodyPr>
          <a:lstStyle/>
          <a:p>
            <a:pPr>
              <a:buFont typeface="Wingdings" pitchFamily="2" charset="2"/>
              <a:buChar char="q"/>
              <a:tabLst>
                <a:tab pos="228600" algn="l"/>
              </a:tabLst>
              <a:defRPr/>
            </a:pPr>
            <a:r>
              <a:rPr lang="nl-NL" sz="1600" b="1" dirty="0">
                <a:solidFill>
                  <a:schemeClr val="accent6"/>
                </a:solidFill>
                <a:latin typeface="Verdana" pitchFamily="34" charset="0"/>
                <a:ea typeface="Verdana" pitchFamily="34" charset="0"/>
                <a:cs typeface="Verdana" pitchFamily="34" charset="0"/>
              </a:rPr>
              <a:t>  Modelovereenkomsten BOVIB 2-ledig: ZP én Klant</a:t>
            </a:r>
          </a:p>
        </p:txBody>
      </p:sp>
      <p:sp>
        <p:nvSpPr>
          <p:cNvPr id="13" name="Rectangle 10"/>
          <p:cNvSpPr>
            <a:spLocks noChangeArrowheads="1"/>
          </p:cNvSpPr>
          <p:nvPr/>
        </p:nvSpPr>
        <p:spPr bwMode="auto">
          <a:xfrm>
            <a:off x="1398715" y="1638238"/>
            <a:ext cx="6844710" cy="338554"/>
          </a:xfrm>
          <a:prstGeom prst="rect">
            <a:avLst/>
          </a:prstGeom>
          <a:noFill/>
          <a:ln w="9525">
            <a:noFill/>
            <a:miter lim="800000"/>
            <a:headEnd/>
            <a:tailEnd/>
          </a:ln>
          <a:effectLst/>
        </p:spPr>
        <p:txBody>
          <a:bodyPr wrap="square" anchor="ctr">
            <a:spAutoFit/>
          </a:bodyPr>
          <a:lstStyle/>
          <a:p>
            <a:pPr>
              <a:buFont typeface="Wingdings" pitchFamily="2" charset="2"/>
              <a:buChar char="q"/>
              <a:tabLst>
                <a:tab pos="228600" algn="l"/>
              </a:tabLst>
              <a:defRPr/>
            </a:pPr>
            <a:r>
              <a:rPr lang="nl-NL" sz="1600" b="1" dirty="0">
                <a:solidFill>
                  <a:schemeClr val="accent6"/>
                </a:solidFill>
                <a:latin typeface="Verdana" pitchFamily="34" charset="0"/>
                <a:ea typeface="Verdana" pitchFamily="34" charset="0"/>
                <a:cs typeface="Verdana" pitchFamily="34" charset="0"/>
              </a:rPr>
              <a:t>  Copy/paste België Sociaal Statuut (UK schaft IR35 af)</a:t>
            </a:r>
          </a:p>
        </p:txBody>
      </p:sp>
      <p:sp>
        <p:nvSpPr>
          <p:cNvPr id="15" name="Rectangle 10"/>
          <p:cNvSpPr>
            <a:spLocks noChangeArrowheads="1"/>
          </p:cNvSpPr>
          <p:nvPr/>
        </p:nvSpPr>
        <p:spPr bwMode="auto">
          <a:xfrm>
            <a:off x="1398715" y="5348571"/>
            <a:ext cx="6336704" cy="338554"/>
          </a:xfrm>
          <a:prstGeom prst="rect">
            <a:avLst/>
          </a:prstGeom>
          <a:noFill/>
          <a:ln w="9525">
            <a:noFill/>
            <a:miter lim="800000"/>
            <a:headEnd/>
            <a:tailEnd/>
          </a:ln>
          <a:effectLst/>
        </p:spPr>
        <p:txBody>
          <a:bodyPr wrap="square" anchor="ctr">
            <a:spAutoFit/>
          </a:bodyPr>
          <a:lstStyle/>
          <a:p>
            <a:pPr>
              <a:buFont typeface="Wingdings" pitchFamily="2" charset="2"/>
              <a:buChar char="q"/>
              <a:tabLst>
                <a:tab pos="228600" algn="l"/>
              </a:tabLst>
              <a:defRPr/>
            </a:pPr>
            <a:r>
              <a:rPr lang="nl-NL" sz="1600" b="1" dirty="0">
                <a:solidFill>
                  <a:schemeClr val="accent6"/>
                </a:solidFill>
                <a:latin typeface="Verdana" pitchFamily="34" charset="0"/>
                <a:ea typeface="Verdana" pitchFamily="34" charset="0"/>
                <a:cs typeface="Verdana" pitchFamily="34" charset="0"/>
              </a:rPr>
              <a:t>  Total Workforce Planning</a:t>
            </a:r>
          </a:p>
        </p:txBody>
      </p:sp>
      <p:sp>
        <p:nvSpPr>
          <p:cNvPr id="17" name="Rectangle 10"/>
          <p:cNvSpPr>
            <a:spLocks noChangeArrowheads="1"/>
          </p:cNvSpPr>
          <p:nvPr/>
        </p:nvSpPr>
        <p:spPr bwMode="auto">
          <a:xfrm>
            <a:off x="1404367" y="4000164"/>
            <a:ext cx="7488113" cy="338554"/>
          </a:xfrm>
          <a:prstGeom prst="rect">
            <a:avLst/>
          </a:prstGeom>
          <a:noFill/>
          <a:ln w="9525">
            <a:noFill/>
            <a:miter lim="800000"/>
            <a:headEnd/>
            <a:tailEnd/>
          </a:ln>
          <a:effectLst/>
        </p:spPr>
        <p:txBody>
          <a:bodyPr wrap="square" anchor="ctr">
            <a:spAutoFit/>
          </a:bodyPr>
          <a:lstStyle/>
          <a:p>
            <a:pPr>
              <a:buFont typeface="Wingdings" pitchFamily="2" charset="2"/>
              <a:buChar char="q"/>
              <a:tabLst>
                <a:tab pos="228600" algn="l"/>
              </a:tabLst>
              <a:defRPr/>
            </a:pPr>
            <a:r>
              <a:rPr lang="nl-NL" sz="1600" b="1" dirty="0">
                <a:solidFill>
                  <a:schemeClr val="accent6"/>
                </a:solidFill>
                <a:latin typeface="Verdana" pitchFamily="34" charset="0"/>
                <a:ea typeface="Verdana" pitchFamily="34" charset="0"/>
                <a:cs typeface="Verdana" pitchFamily="34" charset="0"/>
              </a:rPr>
              <a:t>  Intermediair sleutelrol handhaving (</a:t>
            </a:r>
            <a:r>
              <a:rPr lang="nl-NL" sz="1600" b="1" dirty="0">
                <a:solidFill>
                  <a:srgbClr val="CC6600"/>
                </a:solidFill>
                <a:latin typeface="Verdana" pitchFamily="34" charset="0"/>
                <a:ea typeface="Verdana" pitchFamily="34" charset="0"/>
                <a:cs typeface="Verdana" pitchFamily="34" charset="0"/>
              </a:rPr>
              <a:t>T</a:t>
            </a:r>
            <a:r>
              <a:rPr lang="nl-NL" sz="1600" b="1" dirty="0">
                <a:solidFill>
                  <a:schemeClr val="accent6"/>
                </a:solidFill>
                <a:latin typeface="Verdana" pitchFamily="34" charset="0"/>
                <a:ea typeface="Verdana" pitchFamily="34" charset="0"/>
                <a:cs typeface="Verdana" pitchFamily="34" charset="0"/>
              </a:rPr>
              <a:t>ax </a:t>
            </a:r>
            <a:r>
              <a:rPr lang="nl-NL" sz="1600" b="1" dirty="0">
                <a:solidFill>
                  <a:srgbClr val="CC6600"/>
                </a:solidFill>
                <a:latin typeface="Verdana" pitchFamily="34" charset="0"/>
                <a:ea typeface="Verdana" pitchFamily="34" charset="0"/>
                <a:cs typeface="Verdana" pitchFamily="34" charset="0"/>
              </a:rPr>
              <a:t>C</a:t>
            </a:r>
            <a:r>
              <a:rPr lang="nl-NL" sz="1600" b="1" dirty="0">
                <a:solidFill>
                  <a:schemeClr val="accent6"/>
                </a:solidFill>
                <a:latin typeface="Verdana" pitchFamily="34" charset="0"/>
                <a:ea typeface="Verdana" pitchFamily="34" charset="0"/>
                <a:cs typeface="Verdana" pitchFamily="34" charset="0"/>
              </a:rPr>
              <a:t>ontrol </a:t>
            </a:r>
            <a:r>
              <a:rPr lang="nl-NL" sz="1600" b="1" dirty="0">
                <a:solidFill>
                  <a:srgbClr val="CC6600"/>
                </a:solidFill>
                <a:latin typeface="Verdana" pitchFamily="34" charset="0"/>
                <a:ea typeface="Verdana" pitchFamily="34" charset="0"/>
                <a:cs typeface="Verdana" pitchFamily="34" charset="0"/>
              </a:rPr>
              <a:t>F</a:t>
            </a:r>
            <a:r>
              <a:rPr lang="nl-NL" sz="1600" b="1" dirty="0">
                <a:solidFill>
                  <a:schemeClr val="accent6"/>
                </a:solidFill>
                <a:latin typeface="Verdana" pitchFamily="34" charset="0"/>
                <a:ea typeface="Verdana" pitchFamily="34" charset="0"/>
                <a:cs typeface="Verdana" pitchFamily="34" charset="0"/>
              </a:rPr>
              <a:t>ramework)</a:t>
            </a:r>
          </a:p>
        </p:txBody>
      </p:sp>
      <p:sp>
        <p:nvSpPr>
          <p:cNvPr id="19" name="Rectangle 10">
            <a:extLst>
              <a:ext uri="{FF2B5EF4-FFF2-40B4-BE49-F238E27FC236}">
                <a16:creationId xmlns:a16="http://schemas.microsoft.com/office/drawing/2014/main" id="{EC205FB3-23CF-47F4-9126-AA1150B93DC4}"/>
              </a:ext>
            </a:extLst>
          </p:cNvPr>
          <p:cNvSpPr>
            <a:spLocks noChangeArrowheads="1"/>
          </p:cNvSpPr>
          <p:nvPr/>
        </p:nvSpPr>
        <p:spPr bwMode="auto">
          <a:xfrm>
            <a:off x="1401669" y="3645024"/>
            <a:ext cx="6336704" cy="338554"/>
          </a:xfrm>
          <a:prstGeom prst="rect">
            <a:avLst/>
          </a:prstGeom>
          <a:noFill/>
          <a:ln w="9525">
            <a:noFill/>
            <a:miter lim="800000"/>
            <a:headEnd/>
            <a:tailEnd/>
          </a:ln>
          <a:effectLst/>
        </p:spPr>
        <p:txBody>
          <a:bodyPr wrap="square" anchor="ctr">
            <a:spAutoFit/>
          </a:bodyPr>
          <a:lstStyle/>
          <a:p>
            <a:pPr>
              <a:buFont typeface="Wingdings" pitchFamily="2" charset="2"/>
              <a:buChar char="q"/>
              <a:tabLst>
                <a:tab pos="228600" algn="l"/>
              </a:tabLst>
              <a:defRPr/>
            </a:pPr>
            <a:r>
              <a:rPr lang="nl-NL" sz="1600" b="1" dirty="0">
                <a:solidFill>
                  <a:schemeClr val="accent6"/>
                </a:solidFill>
                <a:latin typeface="Verdana" pitchFamily="34" charset="0"/>
                <a:ea typeface="Verdana" pitchFamily="34" charset="0"/>
                <a:cs typeface="Verdana" pitchFamily="34" charset="0"/>
              </a:rPr>
              <a:t>  Jurisprudentie</a:t>
            </a:r>
          </a:p>
        </p:txBody>
      </p:sp>
      <p:sp>
        <p:nvSpPr>
          <p:cNvPr id="20" name="Rectangle 10">
            <a:extLst>
              <a:ext uri="{FF2B5EF4-FFF2-40B4-BE49-F238E27FC236}">
                <a16:creationId xmlns:a16="http://schemas.microsoft.com/office/drawing/2014/main" id="{491B6395-4D95-4EAF-9FFE-1105F0F881B0}"/>
              </a:ext>
            </a:extLst>
          </p:cNvPr>
          <p:cNvSpPr>
            <a:spLocks noChangeArrowheads="1"/>
          </p:cNvSpPr>
          <p:nvPr/>
        </p:nvSpPr>
        <p:spPr bwMode="auto">
          <a:xfrm>
            <a:off x="1404367" y="4986289"/>
            <a:ext cx="6336704" cy="338554"/>
          </a:xfrm>
          <a:prstGeom prst="rect">
            <a:avLst/>
          </a:prstGeom>
          <a:noFill/>
          <a:ln w="9525">
            <a:noFill/>
            <a:miter lim="800000"/>
            <a:headEnd/>
            <a:tailEnd/>
          </a:ln>
          <a:effectLst/>
        </p:spPr>
        <p:txBody>
          <a:bodyPr wrap="square" anchor="ctr">
            <a:spAutoFit/>
          </a:bodyPr>
          <a:lstStyle/>
          <a:p>
            <a:pPr>
              <a:buFont typeface="Wingdings" pitchFamily="2" charset="2"/>
              <a:buChar char="q"/>
              <a:tabLst>
                <a:tab pos="228600" algn="l"/>
              </a:tabLst>
              <a:defRPr/>
            </a:pPr>
            <a:r>
              <a:rPr lang="nl-NL" sz="1600" b="1" dirty="0">
                <a:solidFill>
                  <a:schemeClr val="accent6"/>
                </a:solidFill>
                <a:latin typeface="Verdana" pitchFamily="34" charset="0"/>
                <a:ea typeface="Verdana" pitchFamily="34" charset="0"/>
                <a:cs typeface="Verdana" pitchFamily="34" charset="0"/>
              </a:rPr>
              <a:t>  Meer kennis in de Backoffice/uitbesteden</a:t>
            </a:r>
          </a:p>
        </p:txBody>
      </p:sp>
      <p:sp>
        <p:nvSpPr>
          <p:cNvPr id="3" name="Rectangle 10">
            <a:extLst>
              <a:ext uri="{FF2B5EF4-FFF2-40B4-BE49-F238E27FC236}">
                <a16:creationId xmlns:a16="http://schemas.microsoft.com/office/drawing/2014/main" id="{3B77CC7E-C870-7B02-AF04-40B58AFE318F}"/>
              </a:ext>
            </a:extLst>
          </p:cNvPr>
          <p:cNvSpPr>
            <a:spLocks noChangeArrowheads="1"/>
          </p:cNvSpPr>
          <p:nvPr/>
        </p:nvSpPr>
        <p:spPr bwMode="auto">
          <a:xfrm>
            <a:off x="1404367" y="4377722"/>
            <a:ext cx="7992169" cy="338554"/>
          </a:xfrm>
          <a:prstGeom prst="rect">
            <a:avLst/>
          </a:prstGeom>
          <a:noFill/>
          <a:ln w="9525">
            <a:noFill/>
            <a:miter lim="800000"/>
            <a:headEnd/>
            <a:tailEnd/>
          </a:ln>
          <a:effectLst/>
        </p:spPr>
        <p:txBody>
          <a:bodyPr wrap="square" anchor="ctr">
            <a:spAutoFit/>
          </a:bodyPr>
          <a:lstStyle/>
          <a:p>
            <a:pPr>
              <a:buFont typeface="Wingdings" pitchFamily="2" charset="2"/>
              <a:buChar char="q"/>
              <a:tabLst>
                <a:tab pos="228600" algn="l"/>
              </a:tabLst>
              <a:defRPr/>
            </a:pPr>
            <a:r>
              <a:rPr lang="nl-NL" sz="1600" b="1" dirty="0">
                <a:solidFill>
                  <a:schemeClr val="accent6"/>
                </a:solidFill>
                <a:latin typeface="Verdana" pitchFamily="34" charset="0"/>
                <a:ea typeface="Verdana" pitchFamily="34" charset="0"/>
                <a:cs typeface="Verdana" pitchFamily="34" charset="0"/>
              </a:rPr>
              <a:t>  Klant sleutelrol naar Politiek (</a:t>
            </a:r>
            <a:r>
              <a:rPr lang="nl-NL" sz="1600" b="1" dirty="0" err="1">
                <a:solidFill>
                  <a:schemeClr val="accent6"/>
                </a:solidFill>
                <a:latin typeface="Verdana" pitchFamily="34" charset="0"/>
                <a:ea typeface="Verdana" pitchFamily="34" charset="0"/>
                <a:cs typeface="Verdana" pitchFamily="34" charset="0"/>
              </a:rPr>
              <a:t>ism</a:t>
            </a:r>
            <a:r>
              <a:rPr lang="nl-NL" sz="1600" b="1" dirty="0">
                <a:solidFill>
                  <a:schemeClr val="accent6"/>
                </a:solidFill>
                <a:latin typeface="Verdana" pitchFamily="34" charset="0"/>
                <a:ea typeface="Verdana" pitchFamily="34" charset="0"/>
                <a:cs typeface="Verdana" pitchFamily="34" charset="0"/>
              </a:rPr>
              <a:t> BOVIB)</a:t>
            </a:r>
          </a:p>
        </p:txBody>
      </p:sp>
      <p:sp>
        <p:nvSpPr>
          <p:cNvPr id="4" name="Rectangle 10">
            <a:extLst>
              <a:ext uri="{FF2B5EF4-FFF2-40B4-BE49-F238E27FC236}">
                <a16:creationId xmlns:a16="http://schemas.microsoft.com/office/drawing/2014/main" id="{0C3BECF5-6EE9-5912-6015-AB39E168570A}"/>
              </a:ext>
            </a:extLst>
          </p:cNvPr>
          <p:cNvSpPr>
            <a:spLocks noChangeArrowheads="1"/>
          </p:cNvSpPr>
          <p:nvPr/>
        </p:nvSpPr>
        <p:spPr bwMode="auto">
          <a:xfrm>
            <a:off x="1399698" y="1256697"/>
            <a:ext cx="6624736" cy="338554"/>
          </a:xfrm>
          <a:prstGeom prst="rect">
            <a:avLst/>
          </a:prstGeom>
          <a:noFill/>
          <a:ln w="9525">
            <a:noFill/>
            <a:miter lim="800000"/>
            <a:headEnd/>
            <a:tailEnd/>
          </a:ln>
          <a:effectLst/>
        </p:spPr>
        <p:txBody>
          <a:bodyPr wrap="square" anchor="ctr">
            <a:spAutoFit/>
          </a:bodyPr>
          <a:lstStyle/>
          <a:p>
            <a:pPr>
              <a:buFont typeface="Wingdings" pitchFamily="2" charset="2"/>
              <a:buChar char="q"/>
              <a:tabLst>
                <a:tab pos="228600" algn="l"/>
              </a:tabLst>
              <a:defRPr/>
            </a:pPr>
            <a:r>
              <a:rPr lang="nl-NL" sz="1600" b="1" dirty="0">
                <a:solidFill>
                  <a:schemeClr val="accent6"/>
                </a:solidFill>
                <a:latin typeface="Verdana" pitchFamily="34" charset="0"/>
                <a:ea typeface="Verdana" pitchFamily="34" charset="0"/>
                <a:cs typeface="Verdana" pitchFamily="34" charset="0"/>
              </a:rPr>
              <a:t>  Politiek (RUTTE IV) en papieren aandacht ZP-dossier</a:t>
            </a:r>
          </a:p>
        </p:txBody>
      </p:sp>
    </p:spTree>
    <p:extLst>
      <p:ext uri="{BB962C8B-B14F-4D97-AF65-F5344CB8AC3E}">
        <p14:creationId xmlns:p14="http://schemas.microsoft.com/office/powerpoint/2010/main" val="26763705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up)">
                                      <p:cBhvr>
                                        <p:cTn id="7" dur="10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wipe(up)">
                                      <p:cBhvr>
                                        <p:cTn id="12" dur="1000"/>
                                        <p:tgtEl>
                                          <p:spTgt spid="13"/>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1" fill="hold" grpId="0" nodeType="click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wipe(up)">
                                      <p:cBhvr>
                                        <p:cTn id="17" dur="1000"/>
                                        <p:tgtEl>
                                          <p:spTgt spid="10"/>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1" fill="hold" grpId="0" nodeType="click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wipe(up)">
                                      <p:cBhvr>
                                        <p:cTn id="22" dur="1000"/>
                                        <p:tgtEl>
                                          <p:spTgt spid="6"/>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1" fill="hold" grpId="0" nodeType="clickEffect">
                                  <p:stCondLst>
                                    <p:cond delay="0"/>
                                  </p:stCondLst>
                                  <p:childTnLst>
                                    <p:set>
                                      <p:cBhvr>
                                        <p:cTn id="26" dur="1" fill="hold">
                                          <p:stCondLst>
                                            <p:cond delay="0"/>
                                          </p:stCondLst>
                                        </p:cTn>
                                        <p:tgtEl>
                                          <p:spTgt spid="9"/>
                                        </p:tgtEl>
                                        <p:attrNameLst>
                                          <p:attrName>style.visibility</p:attrName>
                                        </p:attrNameLst>
                                      </p:cBhvr>
                                      <p:to>
                                        <p:strVal val="visible"/>
                                      </p:to>
                                    </p:set>
                                    <p:animEffect transition="in" filter="wipe(up)">
                                      <p:cBhvr>
                                        <p:cTn id="27" dur="1000"/>
                                        <p:tgtEl>
                                          <p:spTgt spid="9"/>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1" fill="hold" grpId="0" nodeType="clickEffect">
                                  <p:stCondLst>
                                    <p:cond delay="0"/>
                                  </p:stCondLst>
                                  <p:childTnLst>
                                    <p:set>
                                      <p:cBhvr>
                                        <p:cTn id="31" dur="1" fill="hold">
                                          <p:stCondLst>
                                            <p:cond delay="0"/>
                                          </p:stCondLst>
                                        </p:cTn>
                                        <p:tgtEl>
                                          <p:spTgt spid="19"/>
                                        </p:tgtEl>
                                        <p:attrNameLst>
                                          <p:attrName>style.visibility</p:attrName>
                                        </p:attrNameLst>
                                      </p:cBhvr>
                                      <p:to>
                                        <p:strVal val="visible"/>
                                      </p:to>
                                    </p:set>
                                    <p:animEffect transition="in" filter="wipe(up)">
                                      <p:cBhvr>
                                        <p:cTn id="32" dur="1000"/>
                                        <p:tgtEl>
                                          <p:spTgt spid="19"/>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1" fill="hold" grpId="0" nodeType="clickEffect">
                                  <p:stCondLst>
                                    <p:cond delay="0"/>
                                  </p:stCondLst>
                                  <p:childTnLst>
                                    <p:set>
                                      <p:cBhvr>
                                        <p:cTn id="36" dur="1" fill="hold">
                                          <p:stCondLst>
                                            <p:cond delay="0"/>
                                          </p:stCondLst>
                                        </p:cTn>
                                        <p:tgtEl>
                                          <p:spTgt spid="17"/>
                                        </p:tgtEl>
                                        <p:attrNameLst>
                                          <p:attrName>style.visibility</p:attrName>
                                        </p:attrNameLst>
                                      </p:cBhvr>
                                      <p:to>
                                        <p:strVal val="visible"/>
                                      </p:to>
                                    </p:set>
                                    <p:animEffect transition="in" filter="wipe(up)">
                                      <p:cBhvr>
                                        <p:cTn id="37" dur="1000"/>
                                        <p:tgtEl>
                                          <p:spTgt spid="17"/>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1" fill="hold" grpId="0" nodeType="clickEffect">
                                  <p:stCondLst>
                                    <p:cond delay="0"/>
                                  </p:stCondLst>
                                  <p:childTnLst>
                                    <p:set>
                                      <p:cBhvr>
                                        <p:cTn id="41" dur="1" fill="hold">
                                          <p:stCondLst>
                                            <p:cond delay="0"/>
                                          </p:stCondLst>
                                        </p:cTn>
                                        <p:tgtEl>
                                          <p:spTgt spid="3"/>
                                        </p:tgtEl>
                                        <p:attrNameLst>
                                          <p:attrName>style.visibility</p:attrName>
                                        </p:attrNameLst>
                                      </p:cBhvr>
                                      <p:to>
                                        <p:strVal val="visible"/>
                                      </p:to>
                                    </p:set>
                                    <p:animEffect transition="in" filter="wipe(up)">
                                      <p:cBhvr>
                                        <p:cTn id="42" dur="1000"/>
                                        <p:tgtEl>
                                          <p:spTgt spid="3"/>
                                        </p:tgtEl>
                                      </p:cBhvr>
                                    </p:animEffect>
                                  </p:childTnLst>
                                </p:cTn>
                              </p:par>
                            </p:childTnLst>
                          </p:cTn>
                        </p:par>
                      </p:childTnLst>
                    </p:cTn>
                  </p:par>
                  <p:par>
                    <p:cTn id="43" fill="hold">
                      <p:stCondLst>
                        <p:cond delay="indefinite"/>
                      </p:stCondLst>
                      <p:childTnLst>
                        <p:par>
                          <p:cTn id="44" fill="hold">
                            <p:stCondLst>
                              <p:cond delay="0"/>
                            </p:stCondLst>
                            <p:childTnLst>
                              <p:par>
                                <p:cTn id="45" presetID="22" presetClass="entr" presetSubtype="1" fill="hold" grpId="0" nodeType="clickEffect">
                                  <p:stCondLst>
                                    <p:cond delay="0"/>
                                  </p:stCondLst>
                                  <p:childTnLst>
                                    <p:set>
                                      <p:cBhvr>
                                        <p:cTn id="46" dur="1" fill="hold">
                                          <p:stCondLst>
                                            <p:cond delay="0"/>
                                          </p:stCondLst>
                                        </p:cTn>
                                        <p:tgtEl>
                                          <p:spTgt spid="20"/>
                                        </p:tgtEl>
                                        <p:attrNameLst>
                                          <p:attrName>style.visibility</p:attrName>
                                        </p:attrNameLst>
                                      </p:cBhvr>
                                      <p:to>
                                        <p:strVal val="visible"/>
                                      </p:to>
                                    </p:set>
                                    <p:animEffect transition="in" filter="wipe(up)">
                                      <p:cBhvr>
                                        <p:cTn id="47" dur="1000"/>
                                        <p:tgtEl>
                                          <p:spTgt spid="20"/>
                                        </p:tgtEl>
                                      </p:cBhvr>
                                    </p:animEffect>
                                  </p:childTnLst>
                                </p:cTn>
                              </p:par>
                            </p:childTnLst>
                          </p:cTn>
                        </p:par>
                      </p:childTnLst>
                    </p:cTn>
                  </p:par>
                  <p:par>
                    <p:cTn id="48" fill="hold">
                      <p:stCondLst>
                        <p:cond delay="indefinite"/>
                      </p:stCondLst>
                      <p:childTnLst>
                        <p:par>
                          <p:cTn id="49" fill="hold">
                            <p:stCondLst>
                              <p:cond delay="0"/>
                            </p:stCondLst>
                            <p:childTnLst>
                              <p:par>
                                <p:cTn id="50" presetID="22" presetClass="entr" presetSubtype="1" fill="hold" grpId="0" nodeType="clickEffect">
                                  <p:stCondLst>
                                    <p:cond delay="0"/>
                                  </p:stCondLst>
                                  <p:childTnLst>
                                    <p:set>
                                      <p:cBhvr>
                                        <p:cTn id="51" dur="1" fill="hold">
                                          <p:stCondLst>
                                            <p:cond delay="0"/>
                                          </p:stCondLst>
                                        </p:cTn>
                                        <p:tgtEl>
                                          <p:spTgt spid="15"/>
                                        </p:tgtEl>
                                        <p:attrNameLst>
                                          <p:attrName>style.visibility</p:attrName>
                                        </p:attrNameLst>
                                      </p:cBhvr>
                                      <p:to>
                                        <p:strVal val="visible"/>
                                      </p:to>
                                    </p:set>
                                    <p:animEffect transition="in" filter="wipe(up)">
                                      <p:cBhvr>
                                        <p:cTn id="52" dur="10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9" grpId="0"/>
      <p:bldP spid="10" grpId="0"/>
      <p:bldP spid="13" grpId="0"/>
      <p:bldP spid="15" grpId="0"/>
      <p:bldP spid="17" grpId="0"/>
      <p:bldP spid="19" grpId="0"/>
      <p:bldP spid="20" grpId="0"/>
      <p:bldP spid="3" grpId="0"/>
      <p:bldP spid="4" grpId="0"/>
    </p:bld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E5021394-58FE-DD81-A9DA-1CE54B32D69E}"/>
              </a:ext>
            </a:extLst>
          </p:cNvPr>
          <p:cNvSpPr>
            <a:spLocks noGrp="1"/>
          </p:cNvSpPr>
          <p:nvPr>
            <p:ph type="title"/>
          </p:nvPr>
        </p:nvSpPr>
        <p:spPr>
          <a:xfrm>
            <a:off x="457200" y="274638"/>
            <a:ext cx="8229600" cy="1143000"/>
          </a:xfrm>
        </p:spPr>
        <p:txBody>
          <a:bodyPr/>
          <a:lstStyle/>
          <a:p>
            <a:r>
              <a:rPr lang="en-US" sz="2800" b="1" dirty="0">
                <a:solidFill>
                  <a:srgbClr val="F27900"/>
                </a:solidFill>
                <a:latin typeface="Verdana" panose="020B0604030504040204" pitchFamily="34" charset="0"/>
                <a:ea typeface="Verdana" panose="020B0604030504040204" pitchFamily="34" charset="0"/>
              </a:rPr>
              <a:t>FixedToday = </a:t>
            </a:r>
            <a:r>
              <a:rPr lang="en-US" sz="2800" b="1" dirty="0" err="1">
                <a:solidFill>
                  <a:srgbClr val="F27900"/>
                </a:solidFill>
                <a:latin typeface="Verdana" panose="020B0604030504040204" pitchFamily="34" charset="0"/>
                <a:ea typeface="Verdana" panose="020B0604030504040204" pitchFamily="34" charset="0"/>
              </a:rPr>
              <a:t>Strategische</a:t>
            </a:r>
            <a:r>
              <a:rPr lang="en-US" sz="2800" b="1" dirty="0">
                <a:solidFill>
                  <a:srgbClr val="F27900"/>
                </a:solidFill>
                <a:latin typeface="Verdana" panose="020B0604030504040204" pitchFamily="34" charset="0"/>
                <a:ea typeface="Verdana" panose="020B0604030504040204" pitchFamily="34" charset="0"/>
              </a:rPr>
              <a:t> Partner</a:t>
            </a:r>
          </a:p>
        </p:txBody>
      </p:sp>
      <p:pic>
        <p:nvPicPr>
          <p:cNvPr id="4" name="Afbeelding 3">
            <a:extLst>
              <a:ext uri="{FF2B5EF4-FFF2-40B4-BE49-F238E27FC236}">
                <a16:creationId xmlns:a16="http://schemas.microsoft.com/office/drawing/2014/main" id="{4BAE7A59-CA45-3E75-7D7A-5C21416D59D4}"/>
              </a:ext>
            </a:extLst>
          </p:cNvPr>
          <p:cNvPicPr>
            <a:picLocks noChangeAspect="1"/>
          </p:cNvPicPr>
          <p:nvPr/>
        </p:nvPicPr>
        <p:blipFill>
          <a:blip r:embed="rId2">
            <a:alphaModFix amt="72000"/>
            <a:extLst>
              <a:ext uri="{28A0092B-C50C-407E-A947-70E740481C1C}">
                <a14:useLocalDpi xmlns:a14="http://schemas.microsoft.com/office/drawing/2010/main" val="0"/>
              </a:ext>
            </a:extLst>
          </a:blip>
          <a:srcRect l="1125" r="12364"/>
          <a:stretch>
            <a:fillRect/>
          </a:stretch>
        </p:blipFill>
        <p:spPr bwMode="auto">
          <a:xfrm>
            <a:off x="1267818" y="1600201"/>
            <a:ext cx="6580042" cy="4506566"/>
          </a:xfrm>
          <a:prstGeom prst="rect">
            <a:avLst/>
          </a:prstGeom>
          <a:noFill/>
        </p:spPr>
      </p:pic>
    </p:spTree>
    <p:extLst>
      <p:ext uri="{BB962C8B-B14F-4D97-AF65-F5344CB8AC3E}">
        <p14:creationId xmlns:p14="http://schemas.microsoft.com/office/powerpoint/2010/main" val="2375705266"/>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Afbeelding 4">
            <a:extLst>
              <a:ext uri="{FF2B5EF4-FFF2-40B4-BE49-F238E27FC236}">
                <a16:creationId xmlns:a16="http://schemas.microsoft.com/office/drawing/2014/main" id="{30F0611F-DD2B-5A86-2649-4593F5CFB6AC}"/>
              </a:ext>
            </a:extLst>
          </p:cNvPr>
          <p:cNvPicPr>
            <a:picLocks noChangeAspect="1"/>
          </p:cNvPicPr>
          <p:nvPr/>
        </p:nvPicPr>
        <p:blipFill>
          <a:blip r:embed="rId2"/>
          <a:stretch>
            <a:fillRect/>
          </a:stretch>
        </p:blipFill>
        <p:spPr>
          <a:xfrm>
            <a:off x="0" y="30828"/>
            <a:ext cx="9144000" cy="3565100"/>
          </a:xfrm>
          <a:prstGeom prst="rect">
            <a:avLst/>
          </a:prstGeom>
        </p:spPr>
      </p:pic>
      <p:pic>
        <p:nvPicPr>
          <p:cNvPr id="6" name="Afbeelding 5">
            <a:extLst>
              <a:ext uri="{FF2B5EF4-FFF2-40B4-BE49-F238E27FC236}">
                <a16:creationId xmlns:a16="http://schemas.microsoft.com/office/drawing/2014/main" id="{CB5DB557-3A6C-D4C8-5ED0-DA30A830CB7A}"/>
              </a:ext>
            </a:extLst>
          </p:cNvPr>
          <p:cNvPicPr>
            <a:picLocks noChangeAspect="1"/>
          </p:cNvPicPr>
          <p:nvPr/>
        </p:nvPicPr>
        <p:blipFill>
          <a:blip r:embed="rId3"/>
          <a:stretch>
            <a:fillRect/>
          </a:stretch>
        </p:blipFill>
        <p:spPr>
          <a:xfrm>
            <a:off x="1444625" y="3595928"/>
            <a:ext cx="6254749" cy="3262072"/>
          </a:xfrm>
          <a:prstGeom prst="rect">
            <a:avLst/>
          </a:prstGeom>
        </p:spPr>
      </p:pic>
      <p:pic>
        <p:nvPicPr>
          <p:cNvPr id="8" name="Afbeelding 7">
            <a:extLst>
              <a:ext uri="{FF2B5EF4-FFF2-40B4-BE49-F238E27FC236}">
                <a16:creationId xmlns:a16="http://schemas.microsoft.com/office/drawing/2014/main" id="{A1A88872-0C59-B8DA-CF80-76410CE3739F}"/>
              </a:ext>
            </a:extLst>
          </p:cNvPr>
          <p:cNvPicPr>
            <a:picLocks noChangeAspect="1"/>
          </p:cNvPicPr>
          <p:nvPr/>
        </p:nvPicPr>
        <p:blipFill>
          <a:blip r:embed="rId4"/>
          <a:stretch>
            <a:fillRect/>
          </a:stretch>
        </p:blipFill>
        <p:spPr>
          <a:xfrm>
            <a:off x="3392869" y="4293096"/>
            <a:ext cx="2358262" cy="504056"/>
          </a:xfrm>
          <a:prstGeom prst="rect">
            <a:avLst/>
          </a:prstGeom>
        </p:spPr>
      </p:pic>
    </p:spTree>
    <p:extLst>
      <p:ext uri="{BB962C8B-B14F-4D97-AF65-F5344CB8AC3E}">
        <p14:creationId xmlns:p14="http://schemas.microsoft.com/office/powerpoint/2010/main" val="3090096666"/>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kstvak 3"/>
          <p:cNvSpPr txBox="1"/>
          <p:nvPr/>
        </p:nvSpPr>
        <p:spPr>
          <a:xfrm>
            <a:off x="1691680" y="1569566"/>
            <a:ext cx="6624736" cy="923330"/>
          </a:xfrm>
          <a:prstGeom prst="rect">
            <a:avLst/>
          </a:prstGeom>
          <a:noFill/>
        </p:spPr>
        <p:txBody>
          <a:bodyPr wrap="square" rtlCol="0">
            <a:spAutoFit/>
          </a:bodyPr>
          <a:lstStyle/>
          <a:p>
            <a:r>
              <a:rPr lang="nl-NL" i="1" dirty="0">
                <a:solidFill>
                  <a:srgbClr val="333399"/>
                </a:solidFill>
              </a:rPr>
              <a:t>Omdat we openheid bewijzen en neutraal blijven. </a:t>
            </a:r>
            <a:br>
              <a:rPr lang="nl-NL" i="1" dirty="0">
                <a:solidFill>
                  <a:srgbClr val="333399"/>
                </a:solidFill>
              </a:rPr>
            </a:br>
            <a:r>
              <a:rPr lang="nl-NL" i="1" dirty="0">
                <a:solidFill>
                  <a:srgbClr val="333399"/>
                </a:solidFill>
              </a:rPr>
              <a:t>Omdat u weet wat u aan ons heeft.</a:t>
            </a:r>
            <a:r>
              <a:rPr lang="nl-NL" dirty="0"/>
              <a:t> </a:t>
            </a:r>
          </a:p>
          <a:p>
            <a:endParaRPr lang="nl-NL" dirty="0"/>
          </a:p>
        </p:txBody>
      </p:sp>
      <p:sp>
        <p:nvSpPr>
          <p:cNvPr id="7" name="Tekstvak 6"/>
          <p:cNvSpPr txBox="1"/>
          <p:nvPr/>
        </p:nvSpPr>
        <p:spPr>
          <a:xfrm>
            <a:off x="1691680" y="2132856"/>
            <a:ext cx="6840760" cy="2031325"/>
          </a:xfrm>
          <a:prstGeom prst="rect">
            <a:avLst/>
          </a:prstGeom>
          <a:noFill/>
        </p:spPr>
        <p:txBody>
          <a:bodyPr wrap="square" rtlCol="0">
            <a:spAutoFit/>
          </a:bodyPr>
          <a:lstStyle/>
          <a:p>
            <a:r>
              <a:rPr lang="nl-NL" i="1" dirty="0">
                <a:solidFill>
                  <a:srgbClr val="333399"/>
                </a:solidFill>
              </a:rPr>
              <a:t>Omdat we u kunnen en zullen ontzorgen. </a:t>
            </a:r>
            <a:br>
              <a:rPr lang="nl-NL" dirty="0"/>
            </a:br>
            <a:endParaRPr lang="nl-NL" dirty="0"/>
          </a:p>
          <a:p>
            <a:r>
              <a:rPr lang="nl-NL" i="1" dirty="0">
                <a:solidFill>
                  <a:srgbClr val="333399"/>
                </a:solidFill>
              </a:rPr>
              <a:t>En natuurlijk omdat we over unieke kwaliteiten beschikken die voldoen aan alle normering, certificaten en eisen die u mag verwachten van een solide en betrouwbare dienstverlener op strategisch niveau. </a:t>
            </a:r>
          </a:p>
          <a:p>
            <a:endParaRPr lang="nl-NL" dirty="0"/>
          </a:p>
        </p:txBody>
      </p:sp>
      <p:sp>
        <p:nvSpPr>
          <p:cNvPr id="8" name="Tekstvak 7">
            <a:hlinkClick r:id="rId2"/>
          </p:cNvPr>
          <p:cNvSpPr txBox="1"/>
          <p:nvPr/>
        </p:nvSpPr>
        <p:spPr>
          <a:xfrm>
            <a:off x="899592" y="4384848"/>
            <a:ext cx="7488832" cy="707886"/>
          </a:xfrm>
          <a:prstGeom prst="rect">
            <a:avLst/>
          </a:prstGeom>
          <a:noFill/>
        </p:spPr>
        <p:txBody>
          <a:bodyPr wrap="square" rtlCol="0">
            <a:spAutoFit/>
          </a:bodyPr>
          <a:lstStyle/>
          <a:p>
            <a:pPr algn="ctr"/>
            <a:r>
              <a:rPr lang="nl-NL" sz="2000" b="1" dirty="0">
                <a:solidFill>
                  <a:srgbClr val="FF9900"/>
                </a:solidFill>
              </a:rPr>
              <a:t>Het verschil tussen Contact en Contract is de letter “R” van Relatie en Respect.   </a:t>
            </a:r>
            <a:endParaRPr lang="nl-NL" sz="2000" dirty="0"/>
          </a:p>
        </p:txBody>
      </p:sp>
      <p:sp>
        <p:nvSpPr>
          <p:cNvPr id="10" name="Rechthoek 9"/>
          <p:cNvSpPr/>
          <p:nvPr/>
        </p:nvSpPr>
        <p:spPr>
          <a:xfrm>
            <a:off x="845034" y="620688"/>
            <a:ext cx="7992888" cy="523220"/>
          </a:xfrm>
          <a:prstGeom prst="rect">
            <a:avLst/>
          </a:prstGeom>
        </p:spPr>
        <p:txBody>
          <a:bodyPr wrap="square">
            <a:spAutoFit/>
          </a:bodyPr>
          <a:lstStyle/>
          <a:p>
            <a:r>
              <a:rPr lang="nl-NL" sz="2800" b="1" dirty="0">
                <a:solidFill>
                  <a:srgbClr val="CC6600"/>
                </a:solidFill>
                <a:latin typeface="Verdana" pitchFamily="34" charset="0"/>
                <a:ea typeface="Verdana" pitchFamily="34" charset="0"/>
                <a:cs typeface="Verdana" pitchFamily="34" charset="0"/>
              </a:rPr>
              <a:t>FixedToday &amp; The Compliance Factory</a:t>
            </a:r>
          </a:p>
        </p:txBody>
      </p:sp>
      <p:sp>
        <p:nvSpPr>
          <p:cNvPr id="11" name="Text Box 9"/>
          <p:cNvSpPr txBox="1">
            <a:spLocks noChangeArrowheads="1"/>
          </p:cNvSpPr>
          <p:nvPr/>
        </p:nvSpPr>
        <p:spPr bwMode="auto">
          <a:xfrm>
            <a:off x="1115616" y="6021288"/>
            <a:ext cx="7451725" cy="307777"/>
          </a:xfrm>
          <a:prstGeom prst="rect">
            <a:avLst/>
          </a:prstGeom>
          <a:noFill/>
          <a:ln w="12700" cap="sq">
            <a:noFill/>
            <a:miter lim="800000"/>
            <a:headEnd type="none" w="sm" len="sm"/>
            <a:tailEnd type="none" w="sm" len="sm"/>
          </a:ln>
          <a:effectLst/>
        </p:spPr>
        <p:txBody>
          <a:bodyPr>
            <a:spAutoFit/>
          </a:bodyPr>
          <a:lstStyle/>
          <a:p>
            <a:pPr algn="ctr">
              <a:defRPr/>
            </a:pPr>
            <a:r>
              <a:rPr lang="nl-NL" sz="1400" b="1" dirty="0">
                <a:solidFill>
                  <a:schemeClr val="accent6"/>
                </a:solidFill>
                <a:latin typeface="Verdana" pitchFamily="34" charset="0"/>
                <a:ea typeface="Verdana" pitchFamily="34" charset="0"/>
                <a:cs typeface="Verdana" pitchFamily="34" charset="0"/>
              </a:rPr>
              <a:t>Belle van Zuylenlaan, 4105 JX  Culemborg</a:t>
            </a:r>
          </a:p>
        </p:txBody>
      </p:sp>
    </p:spTree>
    <p:extLst>
      <p:ext uri="{BB962C8B-B14F-4D97-AF65-F5344CB8AC3E}">
        <p14:creationId xmlns:p14="http://schemas.microsoft.com/office/powerpoint/2010/main" val="32063672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linds(horizont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blinds(horizontal)">
                                      <p:cBhvr>
                                        <p:cTn id="12" dur="5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blinds(horizontal)">
                                      <p:cBhvr>
                                        <p:cTn id="1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7" grpId="0"/>
      <p:bldP spid="8" grpId="0"/>
    </p:bldLst>
  </p:timing>
</p:sld>
</file>

<file path=ppt/theme/_rels/theme3.xml.rels><?xml version="1.0" encoding="UTF-8" standalone="yes"?>
<Relationships xmlns="http://schemas.openxmlformats.org/package/2006/relationships"><Relationship Id="rId1" Type="http://schemas.openxmlformats.org/officeDocument/2006/relationships/image" Target="../media/image3.jpeg"/></Relationships>
</file>

<file path=ppt/theme/theme1.xml><?xml version="1.0" encoding="utf-8"?>
<a:theme xmlns:a="http://schemas.openxmlformats.org/drawingml/2006/main" name="Standaardontwerp">
  <a:themeElements>
    <a:clrScheme name="Standaardontwerp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Standaardontwerp">
      <a:majorFont>
        <a:latin typeface="Arial"/>
        <a:ea typeface=""/>
        <a:cs typeface=""/>
      </a:majorFont>
      <a:minorFont>
        <a:latin typeface="Arial"/>
        <a:ea typeface=""/>
        <a:cs typeface=""/>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Standaardontwerp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Standaardontwerp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Standaardontwerp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Standaardontwerp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Standaardontwerp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Standaardontwerp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Standaardontwerp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Standaardontwerp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Standaardontwerp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Standaardontwerp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Standaardontwerp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Standaardontwerp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Integraal">
  <a:themeElements>
    <a:clrScheme name="Integraal">
      <a:dk1>
        <a:sysClr val="windowText" lastClr="000000"/>
      </a:dk1>
      <a:lt1>
        <a:sysClr val="window" lastClr="FFFFFF"/>
      </a:lt1>
      <a:dk2>
        <a:srgbClr val="335B74"/>
      </a:dk2>
      <a:lt2>
        <a:srgbClr val="DFE3E5"/>
      </a:lt2>
      <a:accent1>
        <a:srgbClr val="1CADE4"/>
      </a:accent1>
      <a:accent2>
        <a:srgbClr val="2683C6"/>
      </a:accent2>
      <a:accent3>
        <a:srgbClr val="27CED7"/>
      </a:accent3>
      <a:accent4>
        <a:srgbClr val="42BA97"/>
      </a:accent4>
      <a:accent5>
        <a:srgbClr val="3E8853"/>
      </a:accent5>
      <a:accent6>
        <a:srgbClr val="62A39F"/>
      </a:accent6>
      <a:hlink>
        <a:srgbClr val="6B9F25"/>
      </a:hlink>
      <a:folHlink>
        <a:srgbClr val="B26B02"/>
      </a:folHlink>
    </a:clrScheme>
    <a:fontScheme name="Integraal">
      <a:majorFont>
        <a:latin typeface="Tw Cen MT Condensed"/>
        <a:ea typeface=""/>
        <a:cs typeface=""/>
        <a:font script="Grek" typeface="Calibri"/>
        <a:font script="Cyrl" typeface="Calibri"/>
        <a:font script="Jpan" typeface="メイリオ"/>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w Cen MT"/>
        <a:ea typeface=""/>
        <a:cs typeface=""/>
        <a:font script="Grek" typeface="Calibri"/>
        <a:font script="Cyrl" typeface="Calibri"/>
        <a:font script="Jpan" typeface="メイリオ"/>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Integraal">
      <a:fillStyleLst>
        <a:solidFill>
          <a:schemeClr val="phClr"/>
        </a:solidFill>
        <a:gradFill rotWithShape="1">
          <a:gsLst>
            <a:gs pos="0">
              <a:schemeClr val="phClr">
                <a:tint val="83000"/>
                <a:satMod val="100000"/>
                <a:lumMod val="100000"/>
              </a:schemeClr>
            </a:gs>
            <a:gs pos="100000">
              <a:schemeClr val="phClr">
                <a:tint val="61000"/>
                <a:satMod val="150000"/>
                <a:lumMod val="100000"/>
              </a:schemeClr>
            </a:gs>
          </a:gsLst>
          <a:path path="circle">
            <a:fillToRect l="100000" t="100000" r="100000" b="100000"/>
          </a:path>
        </a:gradFill>
        <a:gradFill rotWithShape="1">
          <a:gsLst>
            <a:gs pos="0">
              <a:schemeClr val="phClr">
                <a:tint val="100000"/>
                <a:shade val="85000"/>
                <a:satMod val="100000"/>
                <a:lumMod val="100000"/>
              </a:schemeClr>
            </a:gs>
            <a:gs pos="100000">
              <a:schemeClr val="phClr">
                <a:tint val="90000"/>
                <a:shade val="100000"/>
                <a:satMod val="150000"/>
                <a:lumMod val="100000"/>
              </a:schemeClr>
            </a:gs>
          </a:gsLst>
          <a:path path="circle">
            <a:fillToRect l="100000" t="100000" r="100000" b="100000"/>
          </a:path>
        </a:gradFill>
      </a:fillStyleLst>
      <a:lnStyleLst>
        <a:ln w="9525" cap="flat" cmpd="sng" algn="ctr">
          <a:solidFill>
            <a:schemeClr val="phClr"/>
          </a:solidFill>
          <a:prstDash val="solid"/>
        </a:ln>
        <a:ln w="15875"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outerShdw blurRad="50800" dist="12700" dir="5400000" algn="ctr" rotWithShape="0">
              <a:srgbClr val="000000">
                <a:alpha val="50000"/>
              </a:srgbClr>
            </a:outerShdw>
          </a:effectLst>
        </a:effectStyle>
        <a:effectStyle>
          <a:effectLst>
            <a:outerShdw blurRad="76200" dist="25400" dir="5400000" algn="ctr" rotWithShape="0">
              <a:srgbClr val="000000">
                <a:alpha val="60000"/>
              </a:srgbClr>
            </a:outerShdw>
          </a:effectLst>
          <a:scene3d>
            <a:camera prst="orthographicFront">
              <a:rot lat="0" lon="0" rev="0"/>
            </a:camera>
            <a:lightRig rig="flat" dir="t">
              <a:rot lat="0" lon="0" rev="3600000"/>
            </a:lightRig>
          </a:scene3d>
          <a:sp3d contourW="12700" prstMaterial="flat">
            <a:bevelT w="38100" h="44450" prst="angle"/>
            <a:contourClr>
              <a:schemeClr val="phClr">
                <a:shade val="35000"/>
                <a:satMod val="160000"/>
              </a:schemeClr>
            </a:contourClr>
          </a:sp3d>
        </a:effectStyle>
      </a:effectStyleLst>
      <a:bgFillStyleLst>
        <a:solidFill>
          <a:schemeClr val="phClr"/>
        </a:solidFill>
        <a:solidFill>
          <a:schemeClr val="phClr">
            <a:tint val="95000"/>
            <a:shade val="85000"/>
            <a:satMod val="125000"/>
          </a:schemeClr>
        </a:solidFill>
        <a:blipFill rotWithShape="1">
          <a:blip xmlns:r="http://schemas.openxmlformats.org/officeDocument/2006/relationships" r:embed="rId1">
            <a:duotone>
              <a:schemeClr val="phClr">
                <a:tint val="95000"/>
                <a:shade val="74000"/>
                <a:satMod val="230000"/>
              </a:schemeClr>
              <a:schemeClr val="phClr">
                <a:tint val="92000"/>
                <a:shade val="69000"/>
                <a:satMod val="250000"/>
              </a:schemeClr>
            </a:duotone>
          </a:blip>
          <a:tile tx="0" ty="0" sx="40000" sy="40000" flip="none" algn="tl"/>
        </a:blipFill>
      </a:bgFillStyleLst>
    </a:fmtScheme>
  </a:themeElements>
  <a:objectDefaults/>
  <a:extraClrSchemeLst/>
  <a:extLst>
    <a:ext uri="{05A4C25C-085E-4340-85A3-A5531E510DB2}">
      <thm15:themeFamily xmlns:thm15="http://schemas.microsoft.com/office/thememl/2012/main" name="Integral" id="{3577F8C9-A904-41D8-97D2-FD898F53F20E}" vid="{682D6EBE-8D36-4FF2-9DB3-F3D8D7B6715D}"/>
    </a:ext>
  </a:extLst>
</a:theme>
</file>

<file path=ppt/theme/theme4.xml><?xml version="1.0" encoding="utf-8"?>
<a:theme xmlns:a="http://schemas.openxmlformats.org/drawingml/2006/main" name="Office-thema">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Kantoor">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Standaardontwerp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319d34f8-7009-49f1-80b0-042d7b4be04c">
      <Terms xmlns="http://schemas.microsoft.com/office/infopath/2007/PartnerControls"/>
    </lcf76f155ced4ddcb4097134ff3c332f>
    <TaxCatchAll xmlns="3ad0ce45-0a4b-4657-bc79-db6eaf468741"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3B663226F1080A4F8602F23522BB5E7B" ma:contentTypeVersion="16" ma:contentTypeDescription="Create a new document." ma:contentTypeScope="" ma:versionID="79f7f27cc9ad621ee7756ac3702eddce">
  <xsd:schema xmlns:xsd="http://www.w3.org/2001/XMLSchema" xmlns:xs="http://www.w3.org/2001/XMLSchema" xmlns:p="http://schemas.microsoft.com/office/2006/metadata/properties" xmlns:ns2="319d34f8-7009-49f1-80b0-042d7b4be04c" xmlns:ns3="3ad0ce45-0a4b-4657-bc79-db6eaf468741" targetNamespace="http://schemas.microsoft.com/office/2006/metadata/properties" ma:root="true" ma:fieldsID="ed99358e9ce7bd45d897645dfa9b5189" ns2:_="" ns3:_="">
    <xsd:import namespace="319d34f8-7009-49f1-80b0-042d7b4be04c"/>
    <xsd:import namespace="3ad0ce45-0a4b-4657-bc79-db6eaf468741"/>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Tags" minOccurs="0"/>
                <xsd:element ref="ns2:MediaServiceOCR" minOccurs="0"/>
                <xsd:element ref="ns2:MediaServiceLocation" minOccurs="0"/>
                <xsd:element ref="ns3:SharedWithUsers" minOccurs="0"/>
                <xsd:element ref="ns3:SharedWithDetails" minOccurs="0"/>
                <xsd:element ref="ns2:MediaServiceGenerationTime" minOccurs="0"/>
                <xsd:element ref="ns2:MediaServiceEventHashCode" minOccurs="0"/>
                <xsd:element ref="ns2:MediaServiceAutoKeyPoints" minOccurs="0"/>
                <xsd:element ref="ns2:MediaServiceKeyPoints" minOccurs="0"/>
                <xsd:element ref="ns2:MediaLengthInSeconds" minOccurs="0"/>
                <xsd:element ref="ns2:lcf76f155ced4ddcb4097134ff3c332f" minOccurs="0"/>
                <xsd:element ref="ns3:TaxCatchAll"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19d34f8-7009-49f1-80b0-042d7b4be04c"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Tags" ma:internalName="MediaServiceAutoTags" ma:readOnly="true">
      <xsd:simpleType>
        <xsd:restriction base="dms:Text"/>
      </xsd:simpleType>
    </xsd:element>
    <xsd:element name="MediaServiceOCR" ma:index="12" nillable="true" ma:displayName="Extracted Text" ma:internalName="MediaServiceOCR" ma:readOnly="true">
      <xsd:simpleType>
        <xsd:restriction base="dms:Note">
          <xsd:maxLength value="255"/>
        </xsd:restriction>
      </xsd:simpleType>
    </xsd:element>
    <xsd:element name="MediaServiceLocation" ma:index="13" nillable="true" ma:displayName="Location" ma:internalName="MediaServiceLocation" ma:readOnly="true">
      <xsd:simpleType>
        <xsd:restriction base="dms:Text"/>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e6256843-c931-45b5-8da2-26c7c8c71a02" ma:termSetId="09814cd3-568e-fe90-9814-8d621ff8fb84" ma:anchorId="fba54fb3-c3e1-fe81-a776-ca4b69148c4d" ma:open="tru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3ad0ce45-0a4b-4657-bc79-db6eaf46874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element name="TaxCatchAll" ma:index="23" nillable="true" ma:displayName="Taxonomy Catch All Column" ma:hidden="true" ma:list="{66bdce9c-2772-40c2-8879-271a9c05d999}" ma:internalName="TaxCatchAll" ma:showField="CatchAllData" ma:web="3ad0ce45-0a4b-4657-bc79-db6eaf46874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170BC688-73B0-4ADB-8858-8CEDD21D6921}">
  <ds:schemaRefs>
    <ds:schemaRef ds:uri="http://schemas.microsoft.com/sharepoint/v3/contenttype/forms"/>
  </ds:schemaRefs>
</ds:datastoreItem>
</file>

<file path=customXml/itemProps2.xml><?xml version="1.0" encoding="utf-8"?>
<ds:datastoreItem xmlns:ds="http://schemas.openxmlformats.org/officeDocument/2006/customXml" ds:itemID="{ED6469D3-CA01-4D44-823C-5E3C0017BBB6}">
  <ds:schemaRefs>
    <ds:schemaRef ds:uri="http://schemas.microsoft.com/office/2006/documentManagement/types"/>
    <ds:schemaRef ds:uri="http://schemas.microsoft.com/office/infopath/2007/PartnerControls"/>
    <ds:schemaRef ds:uri="http://purl.org/dc/elements/1.1/"/>
    <ds:schemaRef ds:uri="http://schemas.microsoft.com/office/2006/metadata/properties"/>
    <ds:schemaRef ds:uri="http://purl.org/dc/terms/"/>
    <ds:schemaRef ds:uri="http://schemas.openxmlformats.org/package/2006/metadata/core-properties"/>
    <ds:schemaRef ds:uri="3ad0ce45-0a4b-4657-bc79-db6eaf468741"/>
    <ds:schemaRef ds:uri="319d34f8-7009-49f1-80b0-042d7b4be04c"/>
    <ds:schemaRef ds:uri="http://www.w3.org/XML/1998/namespace"/>
    <ds:schemaRef ds:uri="http://purl.org/dc/dcmitype/"/>
  </ds:schemaRefs>
</ds:datastoreItem>
</file>

<file path=customXml/itemProps3.xml><?xml version="1.0" encoding="utf-8"?>
<ds:datastoreItem xmlns:ds="http://schemas.openxmlformats.org/officeDocument/2006/customXml" ds:itemID="{AC5AF179-2A21-4CB2-AD7E-2B7B801CDF3A}">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319d34f8-7009-49f1-80b0-042d7b4be04c"/>
    <ds:schemaRef ds:uri="3ad0ce45-0a4b-4657-bc79-db6eaf46874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
  <TotalTime>191</TotalTime>
  <Words>4441</Words>
  <Application>Microsoft Office PowerPoint</Application>
  <PresentationFormat>Diavoorstelling (4:3)</PresentationFormat>
  <Paragraphs>521</Paragraphs>
  <Slides>79</Slides>
  <Notes>54</Notes>
  <HiddenSlides>0</HiddenSlides>
  <MMClips>0</MMClips>
  <ScaleCrop>false</ScaleCrop>
  <HeadingPairs>
    <vt:vector size="6" baseType="variant">
      <vt:variant>
        <vt:lpstr>Gebruikte lettertypen</vt:lpstr>
      </vt:variant>
      <vt:variant>
        <vt:i4>10</vt:i4>
      </vt:variant>
      <vt:variant>
        <vt:lpstr>Thema</vt:lpstr>
      </vt:variant>
      <vt:variant>
        <vt:i4>3</vt:i4>
      </vt:variant>
      <vt:variant>
        <vt:lpstr>Diatitels</vt:lpstr>
      </vt:variant>
      <vt:variant>
        <vt:i4>79</vt:i4>
      </vt:variant>
    </vt:vector>
  </HeadingPairs>
  <TitlesOfParts>
    <vt:vector size="92" baseType="lpstr">
      <vt:lpstr>Arial</vt:lpstr>
      <vt:lpstr>Calibri</vt:lpstr>
      <vt:lpstr>Century Gothic</vt:lpstr>
      <vt:lpstr>Rijksoverheid Sans</vt:lpstr>
      <vt:lpstr>Roboto</vt:lpstr>
      <vt:lpstr>Tw Cen MT</vt:lpstr>
      <vt:lpstr>Tw Cen MT Condensed</vt:lpstr>
      <vt:lpstr>Verdana</vt:lpstr>
      <vt:lpstr>Wingdings</vt:lpstr>
      <vt:lpstr>Wingdings 3</vt:lpstr>
      <vt:lpstr>Standaardontwerp</vt:lpstr>
      <vt:lpstr>Simple Light</vt:lpstr>
      <vt:lpstr>Integraal</vt:lpstr>
      <vt:lpstr>PowerPoint-presentatie</vt:lpstr>
      <vt:lpstr>PowerPoint-presentatie</vt:lpstr>
      <vt:lpstr>Karl van der Horst CEO FixedToday, Compliance Factory</vt:lpstr>
      <vt:lpstr>PowerPoint-presentatie</vt:lpstr>
      <vt:lpstr>PowerPoint-presentatie</vt:lpstr>
      <vt:lpstr>Opdracht en Opdrachtgever</vt:lpstr>
      <vt:lpstr>PowerPoint-presentatie</vt:lpstr>
      <vt:lpstr>DIRK JAN IN DEN ENG</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Wet DBA</vt:lpstr>
      <vt:lpstr>Criteria Wet DBA</vt:lpstr>
      <vt:lpstr>PowerPoint-presentatie</vt:lpstr>
      <vt:lpstr>PowerPoint-presentatie</vt:lpstr>
      <vt:lpstr>PowerPoint-presentatie</vt:lpstr>
      <vt:lpstr>PowerPoint-presentatie</vt:lpstr>
      <vt:lpstr>FixedToday = Strategische Partner</vt:lpstr>
      <vt:lpstr>PowerPoint-presentatie</vt:lpstr>
      <vt:lpstr>PowerPoint-presentatie</vt:lpstr>
    </vt:vector>
  </TitlesOfParts>
  <Company>AllStream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 1</dc:title>
  <dc:creator>Karl van der Horst</dc:creator>
  <cp:lastModifiedBy>Karl van der Horst</cp:lastModifiedBy>
  <cp:revision>373</cp:revision>
  <dcterms:created xsi:type="dcterms:W3CDTF">2006-01-01T18:53:18Z</dcterms:created>
  <dcterms:modified xsi:type="dcterms:W3CDTF">2022-09-27T22:42:45Z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0x0101003B663226F1080A4F8602F23522BB5E7B</vt:lpwstr>
  </property>
  <property fmtid="{D5CDD505-2E9C-101B-9397-08002B2CF9AE}" pid="3" name="Order">
    <vt:r8>27707000</vt:r8>
  </property>
</Properties>
</file>